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12" r:id="rId5"/>
  </p:sldMasterIdLst>
  <p:notesMasterIdLst>
    <p:notesMasterId r:id="rId37"/>
  </p:notesMasterIdLst>
  <p:handoutMasterIdLst>
    <p:handoutMasterId r:id="rId38"/>
  </p:handoutMasterIdLst>
  <p:sldIdLst>
    <p:sldId id="296" r:id="rId6"/>
    <p:sldId id="408" r:id="rId7"/>
    <p:sldId id="297" r:id="rId8"/>
    <p:sldId id="393" r:id="rId9"/>
    <p:sldId id="414" r:id="rId10"/>
    <p:sldId id="299" r:id="rId11"/>
    <p:sldId id="300" r:id="rId12"/>
    <p:sldId id="399" r:id="rId13"/>
    <p:sldId id="301" r:id="rId14"/>
    <p:sldId id="394" r:id="rId15"/>
    <p:sldId id="311" r:id="rId16"/>
    <p:sldId id="400" r:id="rId17"/>
    <p:sldId id="401" r:id="rId18"/>
    <p:sldId id="395" r:id="rId19"/>
    <p:sldId id="406" r:id="rId20"/>
    <p:sldId id="405" r:id="rId21"/>
    <p:sldId id="398" r:id="rId22"/>
    <p:sldId id="392" r:id="rId23"/>
    <p:sldId id="409" r:id="rId24"/>
    <p:sldId id="410" r:id="rId25"/>
    <p:sldId id="396" r:id="rId26"/>
    <p:sldId id="305" r:id="rId27"/>
    <p:sldId id="306" r:id="rId28"/>
    <p:sldId id="307" r:id="rId29"/>
    <p:sldId id="411" r:id="rId30"/>
    <p:sldId id="412" r:id="rId31"/>
    <p:sldId id="413" r:id="rId32"/>
    <p:sldId id="302" r:id="rId33"/>
    <p:sldId id="416" r:id="rId34"/>
    <p:sldId id="415" r:id="rId35"/>
    <p:sldId id="417" r:id="rId3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17A88A4-598B-4F34-959A-E53D1A4B762A}">
          <p14:sldIdLst>
            <p14:sldId id="296"/>
            <p14:sldId id="408"/>
            <p14:sldId id="297"/>
            <p14:sldId id="393"/>
            <p14:sldId id="414"/>
            <p14:sldId id="299"/>
            <p14:sldId id="300"/>
            <p14:sldId id="399"/>
            <p14:sldId id="301"/>
            <p14:sldId id="394"/>
            <p14:sldId id="311"/>
            <p14:sldId id="400"/>
            <p14:sldId id="401"/>
            <p14:sldId id="395"/>
            <p14:sldId id="406"/>
            <p14:sldId id="405"/>
            <p14:sldId id="398"/>
            <p14:sldId id="392"/>
            <p14:sldId id="409"/>
            <p14:sldId id="410"/>
            <p14:sldId id="396"/>
            <p14:sldId id="305"/>
            <p14:sldId id="306"/>
            <p14:sldId id="307"/>
            <p14:sldId id="411"/>
            <p14:sldId id="412"/>
            <p14:sldId id="413"/>
            <p14:sldId id="302"/>
            <p14:sldId id="416"/>
            <p14:sldId id="415"/>
            <p14:sldId id="417"/>
          </p14:sldIdLst>
        </p14:section>
        <p14:section name="Back up slides" id="{E97656B2-7B98-4057-A24E-6B44792CE88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5" clrIdx="0">
    <p:extLst>
      <p:ext uri="{19B8F6BF-5375-455C-9EA6-DF929625EA0E}">
        <p15:presenceInfo xmlns:p15="http://schemas.microsoft.com/office/powerpoint/2012/main" userId="d4048c65ce430381" providerId="Windows Live"/>
      </p:ext>
    </p:extLst>
  </p:cmAuthor>
  <p:cmAuthor id="2" name="Sebastian Dötterl" initials="SD" lastIdx="5" clrIdx="1">
    <p:extLst>
      <p:ext uri="{19B8F6BF-5375-455C-9EA6-DF929625EA0E}">
        <p15:presenceInfo xmlns:p15="http://schemas.microsoft.com/office/powerpoint/2012/main" userId="ae467c76045f65a6" providerId="Windows Live"/>
      </p:ext>
    </p:extLst>
  </p:cmAuthor>
  <p:cmAuthor id="3" name="Hella" initials="FH" lastIdx="9" clrIdx="2">
    <p:extLst>
      <p:ext uri="{19B8F6BF-5375-455C-9EA6-DF929625EA0E}">
        <p15:presenceInfo xmlns:p15="http://schemas.microsoft.com/office/powerpoint/2012/main" userId="Hell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69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77C601-78E7-4622-A06C-50F15AB9ACA7}" v="44" dt="2022-02-27T19:01:26.1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1864" autoAdjust="0"/>
  </p:normalViewPr>
  <p:slideViewPr>
    <p:cSldViewPr>
      <p:cViewPr varScale="1">
        <p:scale>
          <a:sx n="116" d="100"/>
          <a:sy n="116" d="100"/>
        </p:scale>
        <p:origin x="312" y="96"/>
      </p:cViewPr>
      <p:guideLst>
        <p:guide orient="horz" pos="2160"/>
        <p:guide pos="3840"/>
      </p:guideLst>
    </p:cSldViewPr>
  </p:slideViewPr>
  <p:notesTextViewPr>
    <p:cViewPr>
      <p:scale>
        <a:sx n="3" d="2"/>
        <a:sy n="3" d="2"/>
      </p:scale>
      <p:origin x="0" y="0"/>
    </p:cViewPr>
  </p:notesTextViewPr>
  <p:notesViewPr>
    <p:cSldViewPr>
      <p:cViewPr varScale="1">
        <p:scale>
          <a:sx n="97" d="100"/>
          <a:sy n="97" d="100"/>
        </p:scale>
        <p:origin x="3534" y="78"/>
      </p:cViewPr>
      <p:guideLst/>
    </p:cSldViewPr>
  </p:notesViewPr>
  <p:gridSpacing cx="59999" cy="59999"/>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commentAuthors" Target="commentAuthors.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1C7023D-9D54-4764-AC7B-A26BE0D77413}" type="datetimeFigureOut">
              <a:rPr lang="en-US" smtClean="0"/>
              <a:t>3/1/2022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6810825-A38A-484D-8AF9-0125F7CDBDB1}" type="slidenum">
              <a:rPr lang="en-US" smtClean="0"/>
              <a:t>‹#›</a:t>
            </a:fld>
            <a:endParaRPr lang="en-US"/>
          </a:p>
        </p:txBody>
      </p:sp>
    </p:spTree>
    <p:extLst>
      <p:ext uri="{BB962C8B-B14F-4D97-AF65-F5344CB8AC3E}">
        <p14:creationId xmlns:p14="http://schemas.microsoft.com/office/powerpoint/2010/main" val="396151574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4.png>
</file>

<file path=ppt/media/image15.png>
</file>

<file path=ppt/media/image19.jpe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6A8582-B9C0-468D-A824-393E1190C6FE}" type="datetimeFigureOut">
              <a:rPr lang="en-US" smtClean="0"/>
              <a:t>3/1/2022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2F19E7-09A1-42ED-B227-D7DC1B5712CB}" type="slidenum">
              <a:rPr lang="en-US" smtClean="0"/>
              <a:t>‹#›</a:t>
            </a:fld>
            <a:endParaRPr lang="en-US"/>
          </a:p>
        </p:txBody>
      </p:sp>
    </p:spTree>
    <p:extLst>
      <p:ext uri="{BB962C8B-B14F-4D97-AF65-F5344CB8AC3E}">
        <p14:creationId xmlns:p14="http://schemas.microsoft.com/office/powerpoint/2010/main" val="135473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1</a:t>
            </a:fld>
            <a:endParaRPr lang="en-US" dirty="0"/>
          </a:p>
        </p:txBody>
      </p:sp>
    </p:spTree>
    <p:extLst>
      <p:ext uri="{BB962C8B-B14F-4D97-AF65-F5344CB8AC3E}">
        <p14:creationId xmlns:p14="http://schemas.microsoft.com/office/powerpoint/2010/main" val="19803908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10</a:t>
            </a:fld>
            <a:endParaRPr lang="en-US"/>
          </a:p>
        </p:txBody>
      </p:sp>
    </p:spTree>
    <p:extLst>
      <p:ext uri="{BB962C8B-B14F-4D97-AF65-F5344CB8AC3E}">
        <p14:creationId xmlns:p14="http://schemas.microsoft.com/office/powerpoint/2010/main" val="2276386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11</a:t>
            </a:fld>
            <a:endParaRPr lang="en-US"/>
          </a:p>
        </p:txBody>
      </p:sp>
    </p:spTree>
    <p:extLst>
      <p:ext uri="{BB962C8B-B14F-4D97-AF65-F5344CB8AC3E}">
        <p14:creationId xmlns:p14="http://schemas.microsoft.com/office/powerpoint/2010/main" val="26580754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12</a:t>
            </a:fld>
            <a:endParaRPr lang="en-US"/>
          </a:p>
        </p:txBody>
      </p:sp>
    </p:spTree>
    <p:extLst>
      <p:ext uri="{BB962C8B-B14F-4D97-AF65-F5344CB8AC3E}">
        <p14:creationId xmlns:p14="http://schemas.microsoft.com/office/powerpoint/2010/main" val="28222668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13</a:t>
            </a:fld>
            <a:endParaRPr lang="en-US"/>
          </a:p>
        </p:txBody>
      </p:sp>
    </p:spTree>
    <p:extLst>
      <p:ext uri="{BB962C8B-B14F-4D97-AF65-F5344CB8AC3E}">
        <p14:creationId xmlns:p14="http://schemas.microsoft.com/office/powerpoint/2010/main" val="31752425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r>
              <a:rPr lang="en-US" dirty="0"/>
              <a:t>Take away message</a:t>
            </a: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14</a:t>
            </a:fld>
            <a:endParaRPr lang="en-US"/>
          </a:p>
        </p:txBody>
      </p:sp>
    </p:spTree>
    <p:extLst>
      <p:ext uri="{BB962C8B-B14F-4D97-AF65-F5344CB8AC3E}">
        <p14:creationId xmlns:p14="http://schemas.microsoft.com/office/powerpoint/2010/main" val="7517365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15</a:t>
            </a:fld>
            <a:endParaRPr lang="en-US"/>
          </a:p>
        </p:txBody>
      </p:sp>
    </p:spTree>
    <p:extLst>
      <p:ext uri="{BB962C8B-B14F-4D97-AF65-F5344CB8AC3E}">
        <p14:creationId xmlns:p14="http://schemas.microsoft.com/office/powerpoint/2010/main" val="22133372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16</a:t>
            </a:fld>
            <a:endParaRPr lang="en-US"/>
          </a:p>
        </p:txBody>
      </p:sp>
    </p:spTree>
    <p:extLst>
      <p:ext uri="{BB962C8B-B14F-4D97-AF65-F5344CB8AC3E}">
        <p14:creationId xmlns:p14="http://schemas.microsoft.com/office/powerpoint/2010/main" val="26210388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17</a:t>
            </a:fld>
            <a:endParaRPr lang="en-US"/>
          </a:p>
        </p:txBody>
      </p:sp>
    </p:spTree>
    <p:extLst>
      <p:ext uri="{BB962C8B-B14F-4D97-AF65-F5344CB8AC3E}">
        <p14:creationId xmlns:p14="http://schemas.microsoft.com/office/powerpoint/2010/main" val="7287266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18</a:t>
            </a:fld>
            <a:endParaRPr lang="en-US"/>
          </a:p>
        </p:txBody>
      </p:sp>
    </p:spTree>
    <p:extLst>
      <p:ext uri="{BB962C8B-B14F-4D97-AF65-F5344CB8AC3E}">
        <p14:creationId xmlns:p14="http://schemas.microsoft.com/office/powerpoint/2010/main" val="21810616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19</a:t>
            </a:fld>
            <a:endParaRPr lang="en-US"/>
          </a:p>
        </p:txBody>
      </p:sp>
    </p:spTree>
    <p:extLst>
      <p:ext uri="{BB962C8B-B14F-4D97-AF65-F5344CB8AC3E}">
        <p14:creationId xmlns:p14="http://schemas.microsoft.com/office/powerpoint/2010/main" val="3217999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2</a:t>
            </a:fld>
            <a:endParaRPr lang="en-US" dirty="0"/>
          </a:p>
        </p:txBody>
      </p:sp>
    </p:spTree>
    <p:extLst>
      <p:ext uri="{BB962C8B-B14F-4D97-AF65-F5344CB8AC3E}">
        <p14:creationId xmlns:p14="http://schemas.microsoft.com/office/powerpoint/2010/main" val="8853268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20</a:t>
            </a:fld>
            <a:endParaRPr lang="en-US"/>
          </a:p>
        </p:txBody>
      </p:sp>
    </p:spTree>
    <p:extLst>
      <p:ext uri="{BB962C8B-B14F-4D97-AF65-F5344CB8AC3E}">
        <p14:creationId xmlns:p14="http://schemas.microsoft.com/office/powerpoint/2010/main" val="41903172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21</a:t>
            </a:fld>
            <a:endParaRPr lang="en-US"/>
          </a:p>
        </p:txBody>
      </p:sp>
    </p:spTree>
    <p:extLst>
      <p:ext uri="{BB962C8B-B14F-4D97-AF65-F5344CB8AC3E}">
        <p14:creationId xmlns:p14="http://schemas.microsoft.com/office/powerpoint/2010/main" val="34612011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22</a:t>
            </a:fld>
            <a:endParaRPr lang="en-US"/>
          </a:p>
        </p:txBody>
      </p:sp>
    </p:spTree>
    <p:extLst>
      <p:ext uri="{BB962C8B-B14F-4D97-AF65-F5344CB8AC3E}">
        <p14:creationId xmlns:p14="http://schemas.microsoft.com/office/powerpoint/2010/main" val="19943441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r>
              <a:rPr lang="en-US" sz="1800" b="0" i="0" dirty="0">
                <a:solidFill>
                  <a:srgbClr val="000000"/>
                </a:solidFill>
                <a:effectLst/>
                <a:latin typeface="CMR10"/>
              </a:rPr>
              <a:t>That is, we need to quantify the extent to which the predicted response value for a given observation is close to</a:t>
            </a:r>
            <a:br>
              <a:rPr lang="en-US" sz="1800" b="0" i="0" dirty="0">
                <a:solidFill>
                  <a:srgbClr val="000000"/>
                </a:solidFill>
                <a:effectLst/>
                <a:latin typeface="CMR10"/>
              </a:rPr>
            </a:br>
            <a:r>
              <a:rPr lang="en-US" sz="1800" b="0" i="0" dirty="0">
                <a:solidFill>
                  <a:srgbClr val="000000"/>
                </a:solidFill>
                <a:effectLst/>
                <a:latin typeface="CMR10"/>
              </a:rPr>
              <a:t>the true response value for that observation.</a:t>
            </a:r>
            <a:r>
              <a:rPr lang="en-US" dirty="0"/>
              <a:t> </a:t>
            </a: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23</a:t>
            </a:fld>
            <a:endParaRPr lang="en-US"/>
          </a:p>
        </p:txBody>
      </p:sp>
    </p:spTree>
    <p:extLst>
      <p:ext uri="{BB962C8B-B14F-4D97-AF65-F5344CB8AC3E}">
        <p14:creationId xmlns:p14="http://schemas.microsoft.com/office/powerpoint/2010/main" val="32682609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24</a:t>
            </a:fld>
            <a:endParaRPr lang="en-US"/>
          </a:p>
        </p:txBody>
      </p:sp>
    </p:spTree>
    <p:extLst>
      <p:ext uri="{BB962C8B-B14F-4D97-AF65-F5344CB8AC3E}">
        <p14:creationId xmlns:p14="http://schemas.microsoft.com/office/powerpoint/2010/main" val="35233633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25</a:t>
            </a:fld>
            <a:endParaRPr lang="en-US"/>
          </a:p>
        </p:txBody>
      </p:sp>
    </p:spTree>
    <p:extLst>
      <p:ext uri="{BB962C8B-B14F-4D97-AF65-F5344CB8AC3E}">
        <p14:creationId xmlns:p14="http://schemas.microsoft.com/office/powerpoint/2010/main" val="24820918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26</a:t>
            </a:fld>
            <a:endParaRPr lang="en-US"/>
          </a:p>
        </p:txBody>
      </p:sp>
    </p:spTree>
    <p:extLst>
      <p:ext uri="{BB962C8B-B14F-4D97-AF65-F5344CB8AC3E}">
        <p14:creationId xmlns:p14="http://schemas.microsoft.com/office/powerpoint/2010/main" val="34011234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27</a:t>
            </a:fld>
            <a:endParaRPr lang="en-US"/>
          </a:p>
        </p:txBody>
      </p:sp>
    </p:spTree>
    <p:extLst>
      <p:ext uri="{BB962C8B-B14F-4D97-AF65-F5344CB8AC3E}">
        <p14:creationId xmlns:p14="http://schemas.microsoft.com/office/powerpoint/2010/main" val="31389182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r>
              <a:rPr lang="en-US" dirty="0"/>
              <a:t>Machine Learning is just one part of a long process of data analytics</a:t>
            </a: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28</a:t>
            </a:fld>
            <a:endParaRPr lang="en-US"/>
          </a:p>
        </p:txBody>
      </p:sp>
    </p:spTree>
    <p:extLst>
      <p:ext uri="{BB962C8B-B14F-4D97-AF65-F5344CB8AC3E}">
        <p14:creationId xmlns:p14="http://schemas.microsoft.com/office/powerpoint/2010/main" val="4022576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29</a:t>
            </a:fld>
            <a:endParaRPr lang="en-US"/>
          </a:p>
        </p:txBody>
      </p:sp>
    </p:spTree>
    <p:extLst>
      <p:ext uri="{BB962C8B-B14F-4D97-AF65-F5344CB8AC3E}">
        <p14:creationId xmlns:p14="http://schemas.microsoft.com/office/powerpoint/2010/main" val="1571264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3</a:t>
            </a:fld>
            <a:endParaRPr lang="en-US" dirty="0"/>
          </a:p>
        </p:txBody>
      </p:sp>
    </p:spTree>
    <p:extLst>
      <p:ext uri="{BB962C8B-B14F-4D97-AF65-F5344CB8AC3E}">
        <p14:creationId xmlns:p14="http://schemas.microsoft.com/office/powerpoint/2010/main" val="6396401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30</a:t>
            </a:fld>
            <a:endParaRPr lang="en-US"/>
          </a:p>
        </p:txBody>
      </p:sp>
    </p:spTree>
    <p:extLst>
      <p:ext uri="{BB962C8B-B14F-4D97-AF65-F5344CB8AC3E}">
        <p14:creationId xmlns:p14="http://schemas.microsoft.com/office/powerpoint/2010/main" val="97764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31</a:t>
            </a:fld>
            <a:endParaRPr lang="en-US"/>
          </a:p>
        </p:txBody>
      </p:sp>
    </p:spTree>
    <p:extLst>
      <p:ext uri="{BB962C8B-B14F-4D97-AF65-F5344CB8AC3E}">
        <p14:creationId xmlns:p14="http://schemas.microsoft.com/office/powerpoint/2010/main" val="39017434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4</a:t>
            </a:fld>
            <a:endParaRPr lang="en-US" dirty="0"/>
          </a:p>
        </p:txBody>
      </p:sp>
    </p:spTree>
    <p:extLst>
      <p:ext uri="{BB962C8B-B14F-4D97-AF65-F5344CB8AC3E}">
        <p14:creationId xmlns:p14="http://schemas.microsoft.com/office/powerpoint/2010/main" val="5587044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5</a:t>
            </a:fld>
            <a:endParaRPr lang="en-US" dirty="0"/>
          </a:p>
        </p:txBody>
      </p:sp>
    </p:spTree>
    <p:extLst>
      <p:ext uri="{BB962C8B-B14F-4D97-AF65-F5344CB8AC3E}">
        <p14:creationId xmlns:p14="http://schemas.microsoft.com/office/powerpoint/2010/main" val="23551371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fld id="{7D2F19E7-09A1-42ED-B227-D7DC1B5712CB}" type="slidenum">
              <a:rPr lang="en-US" smtClean="0"/>
              <a:t>6</a:t>
            </a:fld>
            <a:endParaRPr lang="en-US" dirty="0"/>
          </a:p>
        </p:txBody>
      </p:sp>
    </p:spTree>
    <p:extLst>
      <p:ext uri="{BB962C8B-B14F-4D97-AF65-F5344CB8AC3E}">
        <p14:creationId xmlns:p14="http://schemas.microsoft.com/office/powerpoint/2010/main" val="2204108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7</a:t>
            </a:fld>
            <a:endParaRPr lang="en-US"/>
          </a:p>
        </p:txBody>
      </p:sp>
    </p:spTree>
    <p:extLst>
      <p:ext uri="{BB962C8B-B14F-4D97-AF65-F5344CB8AC3E}">
        <p14:creationId xmlns:p14="http://schemas.microsoft.com/office/powerpoint/2010/main" val="2380039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Using our example of classifying a chair and non chair objects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We can start labeling objects to create training dataset which can be used to teach a model later</a:t>
            </a:r>
          </a:p>
          <a:p>
            <a:pPr marL="0" indent="0">
              <a:buNone/>
            </a:pP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8</a:t>
            </a:fld>
            <a:endParaRPr lang="en-US"/>
          </a:p>
        </p:txBody>
      </p:sp>
    </p:spTree>
    <p:extLst>
      <p:ext uri="{BB962C8B-B14F-4D97-AF65-F5344CB8AC3E}">
        <p14:creationId xmlns:p14="http://schemas.microsoft.com/office/powerpoint/2010/main" val="1695369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br>
              <a:rPr lang="en-US" dirty="0"/>
            </a:br>
            <a:br>
              <a:rPr lang="en-US" dirty="0"/>
            </a:br>
            <a:br>
              <a:rPr lang="en-US" dirty="0"/>
            </a:b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D2F19E7-09A1-42ED-B227-D7DC1B5712CB}" type="slidenum">
              <a:rPr lang="en-US" smtClean="0"/>
              <a:t>9</a:t>
            </a:fld>
            <a:endParaRPr lang="en-US"/>
          </a:p>
        </p:txBody>
      </p:sp>
    </p:spTree>
    <p:extLst>
      <p:ext uri="{BB962C8B-B14F-4D97-AF65-F5344CB8AC3E}">
        <p14:creationId xmlns:p14="http://schemas.microsoft.com/office/powerpoint/2010/main" val="33230560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tags" Target="../tags/tag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4.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mit Bildplatzhalter">
    <p:spTree>
      <p:nvGrpSpPr>
        <p:cNvPr id="1" name=""/>
        <p:cNvGrpSpPr/>
        <p:nvPr/>
      </p:nvGrpSpPr>
      <p:grpSpPr>
        <a:xfrm>
          <a:off x="0" y="0"/>
          <a:ext cx="0" cy="0"/>
          <a:chOff x="0" y="0"/>
          <a:chExt cx="0" cy="0"/>
        </a:xfrm>
      </p:grpSpPr>
      <p:sp>
        <p:nvSpPr>
          <p:cNvPr id="8" name="Bildplatzhalter 7">
            <a:extLst>
              <a:ext uri="{FF2B5EF4-FFF2-40B4-BE49-F238E27FC236}">
                <a16:creationId xmlns:a16="http://schemas.microsoft.com/office/drawing/2014/main" id="{0EE4EC5F-563F-40D7-BF90-104230A53F2C}"/>
              </a:ext>
            </a:extLst>
          </p:cNvPr>
          <p:cNvSpPr>
            <a:spLocks noGrp="1" noMove="1" noResize="1"/>
          </p:cNvSpPr>
          <p:nvPr>
            <p:ph type="pic" sz="quarter" idx="13"/>
            <p:custDataLst>
              <p:tags r:id="rId1"/>
            </p:custDataLst>
          </p:nvPr>
        </p:nvSpPr>
        <p:spPr>
          <a:xfrm>
            <a:off x="2" y="0"/>
            <a:ext cx="12192000" cy="6858000"/>
          </a:xfrm>
          <a:solidFill>
            <a:schemeClr val="accent3"/>
          </a:solidFill>
        </p:spPr>
        <p:txBody>
          <a:bodyPr anchor="ctr"/>
          <a:lstStyle>
            <a:lvl1pPr algn="l">
              <a:defRPr/>
            </a:lvl1pPr>
          </a:lstStyle>
          <a:p>
            <a:r>
              <a:rPr lang="en-US"/>
              <a:t>Click icon to add picture</a:t>
            </a:r>
            <a:endParaRPr lang="de-DE" dirty="0"/>
          </a:p>
        </p:txBody>
      </p:sp>
      <p:sp>
        <p:nvSpPr>
          <p:cNvPr id="21" name="Titel 20">
            <a:extLst>
              <a:ext uri="{FF2B5EF4-FFF2-40B4-BE49-F238E27FC236}">
                <a16:creationId xmlns:a16="http://schemas.microsoft.com/office/drawing/2014/main" id="{C26E8387-66E3-42D5-9B71-7D928E60A71B}"/>
              </a:ext>
            </a:extLst>
          </p:cNvPr>
          <p:cNvSpPr>
            <a:spLocks noGrp="1" noMove="1" noResize="1"/>
          </p:cNvSpPr>
          <p:nvPr>
            <p:ph type="ctrTitle"/>
            <p:custDataLst>
              <p:tags r:id="rId2"/>
            </p:custDataLst>
          </p:nvPr>
        </p:nvSpPr>
        <p:spPr>
          <a:xfrm>
            <a:off x="5608326" y="0"/>
            <a:ext cx="5863676" cy="6003982"/>
          </a:xfrm>
          <a:custGeom>
            <a:avLst/>
            <a:gdLst>
              <a:gd name="connsiteX0" fmla="*/ 0 w 5863676"/>
              <a:gd name="connsiteY0" fmla="*/ 0 h 6003982"/>
              <a:gd name="connsiteX1" fmla="*/ 180000 w 5863676"/>
              <a:gd name="connsiteY1" fmla="*/ 0 h 6003982"/>
              <a:gd name="connsiteX2" fmla="*/ 5863676 w 5863676"/>
              <a:gd name="connsiteY2" fmla="*/ 0 h 6003982"/>
              <a:gd name="connsiteX3" fmla="*/ 5863676 w 5863676"/>
              <a:gd name="connsiteY3" fmla="*/ 276042 h 6003982"/>
              <a:gd name="connsiteX4" fmla="*/ 5863676 w 5863676"/>
              <a:gd name="connsiteY4" fmla="*/ 465826 h 6003982"/>
              <a:gd name="connsiteX5" fmla="*/ 5863676 w 5863676"/>
              <a:gd name="connsiteY5" fmla="*/ 5701857 h 6003982"/>
              <a:gd name="connsiteX6" fmla="*/ 5416799 w 5863676"/>
              <a:gd name="connsiteY6" fmla="*/ 6003982 h 6003982"/>
              <a:gd name="connsiteX7" fmla="*/ 180000 w 5863676"/>
              <a:gd name="connsiteY7" fmla="*/ 6003982 h 6003982"/>
              <a:gd name="connsiteX8" fmla="*/ 0 w 5863676"/>
              <a:gd name="connsiteY8" fmla="*/ 6003982 h 600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3676" h="6003982">
                <a:moveTo>
                  <a:pt x="0" y="0"/>
                </a:moveTo>
                <a:lnTo>
                  <a:pt x="180000" y="0"/>
                </a:lnTo>
                <a:lnTo>
                  <a:pt x="5863676" y="0"/>
                </a:lnTo>
                <a:lnTo>
                  <a:pt x="5863676" y="276042"/>
                </a:lnTo>
                <a:lnTo>
                  <a:pt x="5863676" y="465826"/>
                </a:lnTo>
                <a:lnTo>
                  <a:pt x="5863676" y="5701857"/>
                </a:lnTo>
                <a:lnTo>
                  <a:pt x="5416799" y="6003982"/>
                </a:lnTo>
                <a:lnTo>
                  <a:pt x="180000" y="6003982"/>
                </a:lnTo>
                <a:lnTo>
                  <a:pt x="0" y="6003982"/>
                </a:lnTo>
                <a:close/>
              </a:path>
            </a:pathLst>
          </a:custGeom>
          <a:solidFill>
            <a:schemeClr val="tx2">
              <a:alpha val="90000"/>
            </a:schemeClr>
          </a:solidFill>
        </p:spPr>
        <p:txBody>
          <a:bodyPr wrap="square" lIns="360000" tIns="360000" rIns="360000" bIns="2160000" anchor="b">
            <a:noAutofit/>
          </a:bodyPr>
          <a:lstStyle>
            <a:lvl1pPr algn="l">
              <a:lnSpc>
                <a:spcPct val="100000"/>
              </a:lnSpc>
              <a:defRPr sz="3001">
                <a:solidFill>
                  <a:schemeClr val="bg1"/>
                </a:solidFill>
              </a:defRPr>
            </a:lvl1pPr>
          </a:lstStyle>
          <a:p>
            <a:r>
              <a:rPr lang="en-US"/>
              <a:t>Click to edit Master title style</a:t>
            </a:r>
            <a:endParaRPr lang="de-DE" dirty="0"/>
          </a:p>
        </p:txBody>
      </p:sp>
      <p:sp>
        <p:nvSpPr>
          <p:cNvPr id="3" name="Untertitel 2">
            <a:extLst>
              <a:ext uri="{FF2B5EF4-FFF2-40B4-BE49-F238E27FC236}">
                <a16:creationId xmlns:a16="http://schemas.microsoft.com/office/drawing/2014/main" id="{129B57D8-F51B-45A5-ACE8-26EE7A2EA831}"/>
              </a:ext>
            </a:extLst>
          </p:cNvPr>
          <p:cNvSpPr>
            <a:spLocks noGrp="1"/>
          </p:cNvSpPr>
          <p:nvPr>
            <p:ph type="subTitle" idx="1"/>
          </p:nvPr>
        </p:nvSpPr>
        <p:spPr>
          <a:xfrm>
            <a:off x="5608326" y="4050000"/>
            <a:ext cx="5863676" cy="1080000"/>
          </a:xfrm>
        </p:spPr>
        <p:txBody>
          <a:bodyPr lIns="360000" tIns="0" rIns="360000" bIns="0">
            <a:noAutofit/>
          </a:bodyPr>
          <a:lstStyle>
            <a:lvl1pPr marL="0" indent="0" algn="l">
              <a:buNone/>
              <a:defRPr sz="1500">
                <a:solidFill>
                  <a:schemeClr val="bg1"/>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Tree>
    <p:extLst>
      <p:ext uri="{BB962C8B-B14F-4D97-AF65-F5344CB8AC3E}">
        <p14:creationId xmlns:p14="http://schemas.microsoft.com/office/powerpoint/2010/main" val="41406296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 Inhalte ho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4" name="Inhaltsplatzhalter 3">
            <a:extLst>
              <a:ext uri="{FF2B5EF4-FFF2-40B4-BE49-F238E27FC236}">
                <a16:creationId xmlns:a16="http://schemas.microsoft.com/office/drawing/2014/main" id="{7A62D486-4C6B-4174-9F45-23C4D32D42D8}"/>
              </a:ext>
            </a:extLst>
          </p:cNvPr>
          <p:cNvSpPr>
            <a:spLocks noGrp="1"/>
          </p:cNvSpPr>
          <p:nvPr>
            <p:ph sz="half" idx="2"/>
          </p:nvPr>
        </p:nvSpPr>
        <p:spPr>
          <a:xfrm>
            <a:off x="719402" y="1674001"/>
            <a:ext cx="2552400" cy="4644001"/>
          </a:xfrm>
          <a:ln w="6350">
            <a:noFill/>
          </a:ln>
        </p:spPr>
        <p:txBody>
          <a:bodyPr lIns="0" tIns="0" rIns="0" bIns="0"/>
          <a:lstStyle>
            <a:lvl1pPr>
              <a:defRPr sz="1401"/>
            </a:lvl1pPr>
            <a:lvl2pPr marL="179999" indent="-179999">
              <a:spcBef>
                <a:spcPts val="601"/>
              </a:spcBef>
              <a:defRPr sz="1401"/>
            </a:lvl2pPr>
            <a:lvl3pPr marL="359996" indent="-179999">
              <a:spcBef>
                <a:spcPts val="400"/>
              </a:spcBef>
              <a:defRPr sz="1200"/>
            </a:lvl3pPr>
            <a:lvl4pPr marL="503994" indent="-143998">
              <a:spcBef>
                <a:spcPts val="300"/>
              </a:spcBef>
              <a:defRPr sz="1001"/>
            </a:lvl4pPr>
            <a:lvl5pPr>
              <a:spcBef>
                <a:spcPts val="1801"/>
              </a:spcBef>
              <a:defRPr sz="1401"/>
            </a:lvl5pPr>
          </a:lstStyle>
          <a:p>
            <a:pPr lvl="0"/>
            <a:r>
              <a:rPr lang="en-US"/>
              <a:t>Edit Master text styles</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27" name="Inhaltsplatzhalter 3">
            <a:extLst>
              <a:ext uri="{FF2B5EF4-FFF2-40B4-BE49-F238E27FC236}">
                <a16:creationId xmlns:a16="http://schemas.microsoft.com/office/drawing/2014/main" id="{3098D400-4FAC-4905-8C59-0E75C77468DB}"/>
              </a:ext>
            </a:extLst>
          </p:cNvPr>
          <p:cNvSpPr>
            <a:spLocks noGrp="1"/>
          </p:cNvSpPr>
          <p:nvPr>
            <p:ph sz="half" idx="17"/>
          </p:nvPr>
        </p:nvSpPr>
        <p:spPr>
          <a:xfrm>
            <a:off x="3453002" y="1674001"/>
            <a:ext cx="2552400" cy="4644001"/>
          </a:xfrm>
          <a:ln w="6350">
            <a:noFill/>
          </a:ln>
        </p:spPr>
        <p:txBody>
          <a:bodyPr lIns="0" tIns="0" rIns="0" bIns="0"/>
          <a:lstStyle>
            <a:lvl1pPr>
              <a:defRPr sz="1401"/>
            </a:lvl1pPr>
            <a:lvl2pPr marL="179999" indent="-179999">
              <a:spcBef>
                <a:spcPts val="601"/>
              </a:spcBef>
              <a:defRPr sz="1401"/>
            </a:lvl2pPr>
            <a:lvl3pPr marL="359996" indent="-179999">
              <a:spcBef>
                <a:spcPts val="400"/>
              </a:spcBef>
              <a:defRPr sz="1200"/>
            </a:lvl3pPr>
            <a:lvl4pPr marL="503994" indent="-143998">
              <a:spcBef>
                <a:spcPts val="300"/>
              </a:spcBef>
              <a:defRPr sz="1001"/>
            </a:lvl4pPr>
            <a:lvl5pPr>
              <a:spcBef>
                <a:spcPts val="1801"/>
              </a:spcBef>
              <a:defRPr sz="1401"/>
            </a:lvl5pPr>
          </a:lstStyle>
          <a:p>
            <a:pPr lvl="0"/>
            <a:r>
              <a:rPr lang="en-US"/>
              <a:t>Edit Master text styles</a:t>
            </a:r>
          </a:p>
        </p:txBody>
      </p:sp>
      <p:sp>
        <p:nvSpPr>
          <p:cNvPr id="28" name="Inhaltsplatzhalter 3">
            <a:extLst>
              <a:ext uri="{FF2B5EF4-FFF2-40B4-BE49-F238E27FC236}">
                <a16:creationId xmlns:a16="http://schemas.microsoft.com/office/drawing/2014/main" id="{B27D7517-1F80-4410-A024-467AAECFD141}"/>
              </a:ext>
            </a:extLst>
          </p:cNvPr>
          <p:cNvSpPr>
            <a:spLocks noGrp="1"/>
          </p:cNvSpPr>
          <p:nvPr>
            <p:ph sz="half" idx="18"/>
          </p:nvPr>
        </p:nvSpPr>
        <p:spPr>
          <a:xfrm>
            <a:off x="6186602" y="1674001"/>
            <a:ext cx="2552400" cy="4644001"/>
          </a:xfrm>
          <a:ln w="6350">
            <a:noFill/>
          </a:ln>
        </p:spPr>
        <p:txBody>
          <a:bodyPr lIns="0" tIns="0" rIns="0" bIns="0"/>
          <a:lstStyle>
            <a:lvl1pPr>
              <a:defRPr sz="1401"/>
            </a:lvl1pPr>
            <a:lvl2pPr marL="179999" indent="-179999">
              <a:spcBef>
                <a:spcPts val="601"/>
              </a:spcBef>
              <a:defRPr sz="1401"/>
            </a:lvl2pPr>
            <a:lvl3pPr marL="359996" indent="-179999">
              <a:spcBef>
                <a:spcPts val="400"/>
              </a:spcBef>
              <a:defRPr sz="1200"/>
            </a:lvl3pPr>
            <a:lvl4pPr marL="503994" indent="-143998">
              <a:spcBef>
                <a:spcPts val="300"/>
              </a:spcBef>
              <a:defRPr sz="1001"/>
            </a:lvl4pPr>
            <a:lvl5pPr>
              <a:spcBef>
                <a:spcPts val="1801"/>
              </a:spcBef>
              <a:defRPr sz="1401"/>
            </a:lvl5pPr>
          </a:lstStyle>
          <a:p>
            <a:pPr lvl="0"/>
            <a:r>
              <a:rPr lang="en-US"/>
              <a:t>Edit Master text styles</a:t>
            </a:r>
          </a:p>
        </p:txBody>
      </p:sp>
      <p:sp>
        <p:nvSpPr>
          <p:cNvPr id="29" name="Inhaltsplatzhalter 3">
            <a:extLst>
              <a:ext uri="{FF2B5EF4-FFF2-40B4-BE49-F238E27FC236}">
                <a16:creationId xmlns:a16="http://schemas.microsoft.com/office/drawing/2014/main" id="{BBA34017-76D9-4ACE-A80A-C4B588141ECE}"/>
              </a:ext>
            </a:extLst>
          </p:cNvPr>
          <p:cNvSpPr>
            <a:spLocks noGrp="1"/>
          </p:cNvSpPr>
          <p:nvPr>
            <p:ph sz="half" idx="19"/>
          </p:nvPr>
        </p:nvSpPr>
        <p:spPr>
          <a:xfrm>
            <a:off x="8920202" y="1674001"/>
            <a:ext cx="2552400" cy="4644001"/>
          </a:xfrm>
          <a:ln w="6350">
            <a:noFill/>
          </a:ln>
        </p:spPr>
        <p:txBody>
          <a:bodyPr lIns="0" tIns="0" rIns="0" bIns="0"/>
          <a:lstStyle>
            <a:lvl1pPr>
              <a:defRPr sz="1401"/>
            </a:lvl1pPr>
            <a:lvl2pPr marL="179999" indent="-179999">
              <a:spcBef>
                <a:spcPts val="601"/>
              </a:spcBef>
              <a:defRPr sz="1401"/>
            </a:lvl2pPr>
            <a:lvl3pPr marL="359996" indent="-179999">
              <a:spcBef>
                <a:spcPts val="400"/>
              </a:spcBef>
              <a:defRPr sz="1200"/>
            </a:lvl3pPr>
            <a:lvl4pPr marL="503994" indent="-143998">
              <a:spcBef>
                <a:spcPts val="300"/>
              </a:spcBef>
              <a:defRPr sz="1001"/>
            </a:lvl4pPr>
            <a:lvl5pPr>
              <a:spcBef>
                <a:spcPts val="1801"/>
              </a:spcBef>
              <a:defRPr sz="1401"/>
            </a:lvl5pPr>
          </a:lstStyle>
          <a:p>
            <a:pPr lvl="0"/>
            <a:r>
              <a:rPr lang="en-US"/>
              <a:t>Edit Master text styles</a:t>
            </a:r>
          </a:p>
        </p:txBody>
      </p:sp>
      <p:sp>
        <p:nvSpPr>
          <p:cNvPr id="3" name="Datumsplatzhalter 2">
            <a:extLst>
              <a:ext uri="{FF2B5EF4-FFF2-40B4-BE49-F238E27FC236}">
                <a16:creationId xmlns:a16="http://schemas.microsoft.com/office/drawing/2014/main" id="{F5A29CF9-95D5-43B1-B756-C4CA77D98680}"/>
              </a:ext>
            </a:extLst>
          </p:cNvPr>
          <p:cNvSpPr>
            <a:spLocks noGrp="1"/>
          </p:cNvSpPr>
          <p:nvPr>
            <p:ph type="dt" sz="half" idx="20"/>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a:t>
            </a:fld>
            <a:endParaRPr lang="de-DE" dirty="0"/>
          </a:p>
        </p:txBody>
      </p:sp>
      <p:cxnSp>
        <p:nvCxnSpPr>
          <p:cNvPr id="11" name="Gerader Verbinder 10">
            <a:extLst>
              <a:ext uri="{FF2B5EF4-FFF2-40B4-BE49-F238E27FC236}">
                <a16:creationId xmlns:a16="http://schemas.microsoft.com/office/drawing/2014/main" id="{E1255E67-0CE1-4D27-BC06-DE752AE0041E}"/>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0410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20E3030E-913B-4F84-A866-3D40507550D2}"/>
              </a:ext>
            </a:extLst>
          </p:cNvPr>
          <p:cNvSpPr>
            <a:spLocks noGrp="1"/>
          </p:cNvSpPr>
          <p:nvPr>
            <p:ph type="body" idx="1"/>
          </p:nvPr>
        </p:nvSpPr>
        <p:spPr>
          <a:xfrm>
            <a:off x="719403" y="1674000"/>
            <a:ext cx="5196002" cy="540000"/>
          </a:xfrm>
        </p:spPr>
        <p:txBody>
          <a:bodyPr anchor="t">
            <a:noAutofit/>
          </a:bodyPr>
          <a:lstStyle>
            <a:lvl1pPr marL="0" indent="0">
              <a:spcBef>
                <a:spcPts val="0"/>
              </a:spcBef>
              <a:buNone/>
              <a:defRPr sz="1801" b="1"/>
            </a:lvl1pPr>
            <a:lvl2pPr marL="457195" indent="0">
              <a:buNone/>
              <a:defRPr sz="2000" b="1"/>
            </a:lvl2pPr>
            <a:lvl3pPr marL="914388" indent="0">
              <a:buNone/>
              <a:defRPr sz="1801" b="1"/>
            </a:lvl3pPr>
            <a:lvl4pPr marL="1371583" indent="0">
              <a:buNone/>
              <a:defRPr sz="1600" b="1"/>
            </a:lvl4pPr>
            <a:lvl5pPr marL="1828777" indent="0">
              <a:buNone/>
              <a:defRPr sz="1600" b="1"/>
            </a:lvl5pPr>
            <a:lvl6pPr marL="2285972" indent="0">
              <a:buNone/>
              <a:defRPr sz="1600" b="1"/>
            </a:lvl6pPr>
            <a:lvl7pPr marL="2743165" indent="0">
              <a:buNone/>
              <a:defRPr sz="1600" b="1"/>
            </a:lvl7pPr>
            <a:lvl8pPr marL="3200360" indent="0">
              <a:buNone/>
              <a:defRPr sz="1600" b="1"/>
            </a:lvl8pPr>
            <a:lvl9pPr marL="3657555" indent="0">
              <a:buNone/>
              <a:defRPr sz="1600" b="1"/>
            </a:lvl9pPr>
          </a:lstStyle>
          <a:p>
            <a:pPr lvl="0"/>
            <a:r>
              <a:rPr lang="en-US"/>
              <a:t>Edit Master text styles</a:t>
            </a:r>
          </a:p>
        </p:txBody>
      </p:sp>
      <p:sp>
        <p:nvSpPr>
          <p:cNvPr id="4" name="Inhaltsplatzhalter 3">
            <a:extLst>
              <a:ext uri="{FF2B5EF4-FFF2-40B4-BE49-F238E27FC236}">
                <a16:creationId xmlns:a16="http://schemas.microsoft.com/office/drawing/2014/main" id="{7A62D486-4C6B-4174-9F45-23C4D32D42D8}"/>
              </a:ext>
            </a:extLst>
          </p:cNvPr>
          <p:cNvSpPr>
            <a:spLocks noGrp="1"/>
          </p:cNvSpPr>
          <p:nvPr>
            <p:ph sz="half" idx="2"/>
          </p:nvPr>
        </p:nvSpPr>
        <p:spPr>
          <a:xfrm>
            <a:off x="719402" y="2277375"/>
            <a:ext cx="5196002" cy="4040626"/>
          </a:xfrm>
        </p:spPr>
        <p:txBody>
          <a:bodyPr/>
          <a:lstStyle/>
          <a:p>
            <a:pPr lvl="0"/>
            <a:r>
              <a:rPr lang="en-US"/>
              <a:t>Edit Master text styles</a:t>
            </a:r>
          </a:p>
        </p:txBody>
      </p:sp>
      <p:sp>
        <p:nvSpPr>
          <p:cNvPr id="5" name="Textplatzhalter 4">
            <a:extLst>
              <a:ext uri="{FF2B5EF4-FFF2-40B4-BE49-F238E27FC236}">
                <a16:creationId xmlns:a16="http://schemas.microsoft.com/office/drawing/2014/main" id="{01D75CB9-FB12-4938-AECC-FDD65377DBD7}"/>
              </a:ext>
            </a:extLst>
          </p:cNvPr>
          <p:cNvSpPr>
            <a:spLocks noGrp="1"/>
          </p:cNvSpPr>
          <p:nvPr>
            <p:ph type="body" sz="quarter" idx="3"/>
          </p:nvPr>
        </p:nvSpPr>
        <p:spPr>
          <a:xfrm>
            <a:off x="6277802" y="1674000"/>
            <a:ext cx="5194800" cy="540000"/>
          </a:xfrm>
        </p:spPr>
        <p:txBody>
          <a:bodyPr anchor="t">
            <a:noAutofit/>
          </a:bodyPr>
          <a:lstStyle>
            <a:lvl1pPr marL="0" indent="0">
              <a:spcBef>
                <a:spcPts val="0"/>
              </a:spcBef>
              <a:buNone/>
              <a:defRPr sz="1801" b="1"/>
            </a:lvl1pPr>
            <a:lvl2pPr marL="457195" indent="0">
              <a:buNone/>
              <a:defRPr sz="2000" b="1"/>
            </a:lvl2pPr>
            <a:lvl3pPr marL="914388" indent="0">
              <a:buNone/>
              <a:defRPr sz="1801" b="1"/>
            </a:lvl3pPr>
            <a:lvl4pPr marL="1371583" indent="0">
              <a:buNone/>
              <a:defRPr sz="1600" b="1"/>
            </a:lvl4pPr>
            <a:lvl5pPr marL="1828777" indent="0">
              <a:buNone/>
              <a:defRPr sz="1600" b="1"/>
            </a:lvl5pPr>
            <a:lvl6pPr marL="2285972" indent="0">
              <a:buNone/>
              <a:defRPr sz="1600" b="1"/>
            </a:lvl6pPr>
            <a:lvl7pPr marL="2743165" indent="0">
              <a:buNone/>
              <a:defRPr sz="1600" b="1"/>
            </a:lvl7pPr>
            <a:lvl8pPr marL="3200360" indent="0">
              <a:buNone/>
              <a:defRPr sz="1600" b="1"/>
            </a:lvl8pPr>
            <a:lvl9pPr marL="3657555" indent="0">
              <a:buNone/>
              <a:defRPr sz="1600" b="1"/>
            </a:lvl9pPr>
          </a:lstStyle>
          <a:p>
            <a:pPr lvl="0"/>
            <a:r>
              <a:rPr lang="en-US"/>
              <a:t>Edit Master text styles</a:t>
            </a:r>
          </a:p>
        </p:txBody>
      </p:sp>
      <p:sp>
        <p:nvSpPr>
          <p:cNvPr id="6" name="Inhaltsplatzhalter 5">
            <a:extLst>
              <a:ext uri="{FF2B5EF4-FFF2-40B4-BE49-F238E27FC236}">
                <a16:creationId xmlns:a16="http://schemas.microsoft.com/office/drawing/2014/main" id="{4F85BD4D-9B6C-40C6-B62A-F48962F211DA}"/>
              </a:ext>
            </a:extLst>
          </p:cNvPr>
          <p:cNvSpPr>
            <a:spLocks noGrp="1"/>
          </p:cNvSpPr>
          <p:nvPr>
            <p:ph sz="quarter" idx="4"/>
          </p:nvPr>
        </p:nvSpPr>
        <p:spPr>
          <a:xfrm>
            <a:off x="6277802" y="2277375"/>
            <a:ext cx="5194800" cy="4040626"/>
          </a:xfrm>
        </p:spPr>
        <p:txBody>
          <a:bodyPr/>
          <a:lstStyle/>
          <a:p>
            <a:pPr lvl="0"/>
            <a:r>
              <a:rPr lang="en-US"/>
              <a:t>Edit Master text styles</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cxnSp>
        <p:nvCxnSpPr>
          <p:cNvPr id="11" name="Gerader Verbinder 10">
            <a:extLst>
              <a:ext uri="{FF2B5EF4-FFF2-40B4-BE49-F238E27FC236}">
                <a16:creationId xmlns:a16="http://schemas.microsoft.com/office/drawing/2014/main" id="{2FEE80AB-FF50-477F-94E4-815F7D8EF286}"/>
              </a:ext>
            </a:extLst>
          </p:cNvPr>
          <p:cNvCxnSpPr>
            <a:cxnSpLocks/>
          </p:cNvCxnSpPr>
          <p:nvPr userDrawn="1"/>
        </p:nvCxnSpPr>
        <p:spPr>
          <a:xfrm>
            <a:off x="719999" y="1100617"/>
            <a:ext cx="11472002" cy="0"/>
          </a:xfrm>
          <a:prstGeom prst="line">
            <a:avLst/>
          </a:prstGeom>
          <a:ln w="762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19803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ergleich plus minus">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4C78BD95-A5F9-4798-A3D3-6E0EC108E17C}"/>
              </a:ext>
            </a:extLst>
          </p:cNvPr>
          <p:cNvSpPr/>
          <p:nvPr userDrawn="1"/>
        </p:nvSpPr>
        <p:spPr>
          <a:xfrm>
            <a:off x="719403" y="1674000"/>
            <a:ext cx="5196002" cy="47397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15" name="Rechteck 14">
            <a:extLst>
              <a:ext uri="{FF2B5EF4-FFF2-40B4-BE49-F238E27FC236}">
                <a16:creationId xmlns:a16="http://schemas.microsoft.com/office/drawing/2014/main" id="{9226B967-CF45-45AF-9D6F-CA94823B3B27}"/>
              </a:ext>
            </a:extLst>
          </p:cNvPr>
          <p:cNvSpPr/>
          <p:nvPr userDrawn="1"/>
        </p:nvSpPr>
        <p:spPr>
          <a:xfrm>
            <a:off x="6277203" y="1674000"/>
            <a:ext cx="5196002" cy="47397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4" name="Inhaltsplatzhalter 3">
            <a:extLst>
              <a:ext uri="{FF2B5EF4-FFF2-40B4-BE49-F238E27FC236}">
                <a16:creationId xmlns:a16="http://schemas.microsoft.com/office/drawing/2014/main" id="{7A62D486-4C6B-4174-9F45-23C4D32D42D8}"/>
              </a:ext>
            </a:extLst>
          </p:cNvPr>
          <p:cNvSpPr>
            <a:spLocks noGrp="1"/>
          </p:cNvSpPr>
          <p:nvPr>
            <p:ph sz="half" idx="2"/>
          </p:nvPr>
        </p:nvSpPr>
        <p:spPr>
          <a:xfrm>
            <a:off x="719402" y="2277375"/>
            <a:ext cx="5196002" cy="4040626"/>
          </a:xfrm>
        </p:spPr>
        <p:txBody>
          <a:bodyPr/>
          <a:lstStyle/>
          <a:p>
            <a:pPr lvl="0"/>
            <a:r>
              <a:rPr lang="en-US"/>
              <a:t>Edit Master text styles</a:t>
            </a:r>
          </a:p>
        </p:txBody>
      </p:sp>
      <p:sp>
        <p:nvSpPr>
          <p:cNvPr id="6" name="Inhaltsplatzhalter 5">
            <a:extLst>
              <a:ext uri="{FF2B5EF4-FFF2-40B4-BE49-F238E27FC236}">
                <a16:creationId xmlns:a16="http://schemas.microsoft.com/office/drawing/2014/main" id="{4F85BD4D-9B6C-40C6-B62A-F48962F211DA}"/>
              </a:ext>
            </a:extLst>
          </p:cNvPr>
          <p:cNvSpPr>
            <a:spLocks noGrp="1"/>
          </p:cNvSpPr>
          <p:nvPr>
            <p:ph sz="quarter" idx="4"/>
          </p:nvPr>
        </p:nvSpPr>
        <p:spPr>
          <a:xfrm>
            <a:off x="6277802" y="2277375"/>
            <a:ext cx="5194800" cy="4040626"/>
          </a:xfrm>
        </p:spPr>
        <p:txBody>
          <a:bodyPr/>
          <a:lstStyle/>
          <a:p>
            <a:pPr lvl="0"/>
            <a:r>
              <a:rPr lang="en-US"/>
              <a:t>Edit Master text styles</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2" y="1183305"/>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10" name="Additionszeichen 9">
            <a:extLst>
              <a:ext uri="{FF2B5EF4-FFF2-40B4-BE49-F238E27FC236}">
                <a16:creationId xmlns:a16="http://schemas.microsoft.com/office/drawing/2014/main" id="{CFE04C63-67E3-4BE5-81AF-4847CD8DBC29}"/>
              </a:ext>
            </a:extLst>
          </p:cNvPr>
          <p:cNvSpPr/>
          <p:nvPr userDrawn="1"/>
        </p:nvSpPr>
        <p:spPr>
          <a:xfrm>
            <a:off x="3131863" y="1725451"/>
            <a:ext cx="371079" cy="371076"/>
          </a:xfrm>
          <a:prstGeom prst="mathPlus">
            <a:avLst>
              <a:gd name="adj1" fmla="val 90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12" name="Rechteck 11">
            <a:extLst>
              <a:ext uri="{FF2B5EF4-FFF2-40B4-BE49-F238E27FC236}">
                <a16:creationId xmlns:a16="http://schemas.microsoft.com/office/drawing/2014/main" id="{6BDE7D3A-3B28-4B14-9BF1-785A2019FF30}"/>
              </a:ext>
            </a:extLst>
          </p:cNvPr>
          <p:cNvSpPr/>
          <p:nvPr userDrawn="1"/>
        </p:nvSpPr>
        <p:spPr>
          <a:xfrm>
            <a:off x="8741078" y="1892989"/>
            <a:ext cx="268251"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3" name="Datumsplatzhalter 2">
            <a:extLst>
              <a:ext uri="{FF2B5EF4-FFF2-40B4-BE49-F238E27FC236}">
                <a16:creationId xmlns:a16="http://schemas.microsoft.com/office/drawing/2014/main" id="{3B523A05-811E-4945-9F1C-12DC138DD864}"/>
              </a:ext>
            </a:extLst>
          </p:cNvPr>
          <p:cNvSpPr>
            <a:spLocks noGrp="1"/>
          </p:cNvSpPr>
          <p:nvPr>
            <p:ph type="dt" sz="half" idx="14"/>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63FED06E-0A66-4F07-9CE4-29F9EC589FFF}"/>
              </a:ext>
            </a:extLst>
          </p:cNvPr>
          <p:cNvSpPr>
            <a:spLocks noGrp="1"/>
          </p:cNvSpPr>
          <p:nvPr>
            <p:ph type="ftr" sz="quarter" idx="15"/>
          </p:nvPr>
        </p:nvSpPr>
        <p:spPr/>
        <p:txBody>
          <a:bodyPr/>
          <a:lstStyle/>
          <a:p>
            <a:r>
              <a:rPr lang="de-DE"/>
              <a:t>|    Fußzeile Universität Augsburg</a:t>
            </a:r>
            <a:endParaRPr lang="de-DE" dirty="0"/>
          </a:p>
        </p:txBody>
      </p:sp>
      <p:sp>
        <p:nvSpPr>
          <p:cNvPr id="7" name="Foliennummernplatzhalter 6">
            <a:extLst>
              <a:ext uri="{FF2B5EF4-FFF2-40B4-BE49-F238E27FC236}">
                <a16:creationId xmlns:a16="http://schemas.microsoft.com/office/drawing/2014/main" id="{429BF6DF-0067-4F7F-8F10-9523911AC1E2}"/>
              </a:ext>
            </a:extLst>
          </p:cNvPr>
          <p:cNvSpPr>
            <a:spLocks noGrp="1"/>
          </p:cNvSpPr>
          <p:nvPr>
            <p:ph type="sldNum" sz="quarter" idx="16"/>
          </p:nvPr>
        </p:nvSpPr>
        <p:spPr/>
        <p:txBody>
          <a:bodyPr/>
          <a:lstStyle/>
          <a:p>
            <a:fld id="{6567D7EC-8799-48C5-898A-08E264972062}" type="slidenum">
              <a:rPr lang="de-DE" smtClean="0"/>
              <a:pPr/>
              <a:t>‹#›</a:t>
            </a:fld>
            <a:endParaRPr lang="de-DE" dirty="0"/>
          </a:p>
        </p:txBody>
      </p:sp>
      <p:cxnSp>
        <p:nvCxnSpPr>
          <p:cNvPr id="16" name="Gerader Verbinder 15">
            <a:extLst>
              <a:ext uri="{FF2B5EF4-FFF2-40B4-BE49-F238E27FC236}">
                <a16:creationId xmlns:a16="http://schemas.microsoft.com/office/drawing/2014/main" id="{EE265618-1F87-4DA1-A332-E47A9EFDCFEC}"/>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64897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zwei Tex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32" name="Textplatzhalter 31">
            <a:extLst>
              <a:ext uri="{FF2B5EF4-FFF2-40B4-BE49-F238E27FC236}">
                <a16:creationId xmlns:a16="http://schemas.microsoft.com/office/drawing/2014/main" id="{87467D8C-1C63-4813-85D1-3AB8DCF20D04}"/>
              </a:ext>
            </a:extLst>
          </p:cNvPr>
          <p:cNvSpPr>
            <a:spLocks noGrp="1"/>
          </p:cNvSpPr>
          <p:nvPr>
            <p:ph type="body" sz="quarter" idx="23"/>
          </p:nvPr>
        </p:nvSpPr>
        <p:spPr>
          <a:xfrm>
            <a:off x="719402" y="1674000"/>
            <a:ext cx="5194800" cy="803326"/>
          </a:xfrm>
          <a:custGeom>
            <a:avLst/>
            <a:gdLst>
              <a:gd name="connsiteX0" fmla="*/ 0 w 5194800"/>
              <a:gd name="connsiteY0" fmla="*/ 0 h 803326"/>
              <a:gd name="connsiteX1" fmla="*/ 5194800 w 5194800"/>
              <a:gd name="connsiteY1" fmla="*/ 0 h 803326"/>
              <a:gd name="connsiteX2" fmla="*/ 5194800 w 5194800"/>
              <a:gd name="connsiteY2" fmla="*/ 539148 h 803326"/>
              <a:gd name="connsiteX3" fmla="*/ 2812153 w 5194800"/>
              <a:gd name="connsiteY3" fmla="*/ 539148 h 803326"/>
              <a:gd name="connsiteX4" fmla="*/ 2389379 w 5194800"/>
              <a:gd name="connsiteY4" fmla="*/ 803326 h 803326"/>
              <a:gd name="connsiteX5" fmla="*/ 2382646 w 5194800"/>
              <a:gd name="connsiteY5" fmla="*/ 803326 h 803326"/>
              <a:gd name="connsiteX6" fmla="*/ 2382646 w 5194800"/>
              <a:gd name="connsiteY6" fmla="*/ 539148 h 803326"/>
              <a:gd name="connsiteX7" fmla="*/ 0 w 51948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4800" h="803326">
                <a:moveTo>
                  <a:pt x="0" y="0"/>
                </a:moveTo>
                <a:lnTo>
                  <a:pt x="5194800" y="0"/>
                </a:lnTo>
                <a:lnTo>
                  <a:pt x="5194800" y="539148"/>
                </a:lnTo>
                <a:lnTo>
                  <a:pt x="2812153" y="539148"/>
                </a:lnTo>
                <a:lnTo>
                  <a:pt x="2389379" y="803326"/>
                </a:lnTo>
                <a:lnTo>
                  <a:pt x="2382646" y="803326"/>
                </a:lnTo>
                <a:lnTo>
                  <a:pt x="23826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en-US"/>
              <a:t>Edit Master text styles</a:t>
            </a:r>
          </a:p>
        </p:txBody>
      </p:sp>
      <p:sp>
        <p:nvSpPr>
          <p:cNvPr id="14" name="Textplatzhalter 13">
            <a:extLst>
              <a:ext uri="{FF2B5EF4-FFF2-40B4-BE49-F238E27FC236}">
                <a16:creationId xmlns:a16="http://schemas.microsoft.com/office/drawing/2014/main" id="{4C32F316-5AD2-4726-A27F-702737DF4463}"/>
              </a:ext>
            </a:extLst>
          </p:cNvPr>
          <p:cNvSpPr>
            <a:spLocks noGrp="1"/>
          </p:cNvSpPr>
          <p:nvPr>
            <p:ph type="body" sz="quarter" idx="24"/>
          </p:nvPr>
        </p:nvSpPr>
        <p:spPr>
          <a:xfrm>
            <a:off x="719402" y="2213151"/>
            <a:ext cx="5194800" cy="4104853"/>
          </a:xfrm>
          <a:ln w="6350">
            <a:solidFill>
              <a:schemeClr val="tx2"/>
            </a:solidFill>
          </a:ln>
        </p:spPr>
        <p:txBody>
          <a:bodyPr lIns="144000" tIns="396000" rIns="144000" bIns="144000"/>
          <a:lstStyle/>
          <a:p>
            <a:pPr lvl="0"/>
            <a:r>
              <a:rPr lang="en-US"/>
              <a:t>Edit Master text styles</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3" name="Datumsplatzhalter 2">
            <a:extLst>
              <a:ext uri="{FF2B5EF4-FFF2-40B4-BE49-F238E27FC236}">
                <a16:creationId xmlns:a16="http://schemas.microsoft.com/office/drawing/2014/main" id="{F5A29CF9-95D5-43B1-B756-C4CA77D98680}"/>
              </a:ext>
            </a:extLst>
          </p:cNvPr>
          <p:cNvSpPr>
            <a:spLocks noGrp="1"/>
          </p:cNvSpPr>
          <p:nvPr>
            <p:ph type="dt" sz="half" idx="20"/>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a:t>
            </a:fld>
            <a:endParaRPr lang="de-DE" dirty="0"/>
          </a:p>
        </p:txBody>
      </p:sp>
      <p:cxnSp>
        <p:nvCxnSpPr>
          <p:cNvPr id="15" name="Gerader Verbinder 14">
            <a:extLst>
              <a:ext uri="{FF2B5EF4-FFF2-40B4-BE49-F238E27FC236}">
                <a16:creationId xmlns:a16="http://schemas.microsoft.com/office/drawing/2014/main" id="{53EF69D7-FE34-4036-A7D9-85751A45EB3D}"/>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Textplatzhalter 32">
            <a:extLst>
              <a:ext uri="{FF2B5EF4-FFF2-40B4-BE49-F238E27FC236}">
                <a16:creationId xmlns:a16="http://schemas.microsoft.com/office/drawing/2014/main" id="{083DABCB-9098-4FFE-9D2A-D32B7B91FE01}"/>
              </a:ext>
            </a:extLst>
          </p:cNvPr>
          <p:cNvSpPr>
            <a:spLocks noGrp="1"/>
          </p:cNvSpPr>
          <p:nvPr>
            <p:ph type="body" sz="quarter" idx="25"/>
          </p:nvPr>
        </p:nvSpPr>
        <p:spPr>
          <a:xfrm>
            <a:off x="6277802" y="1674000"/>
            <a:ext cx="5194800" cy="803326"/>
          </a:xfrm>
          <a:custGeom>
            <a:avLst/>
            <a:gdLst>
              <a:gd name="connsiteX0" fmla="*/ 0 w 5194800"/>
              <a:gd name="connsiteY0" fmla="*/ 0 h 803326"/>
              <a:gd name="connsiteX1" fmla="*/ 5194800 w 5194800"/>
              <a:gd name="connsiteY1" fmla="*/ 0 h 803326"/>
              <a:gd name="connsiteX2" fmla="*/ 5194800 w 5194800"/>
              <a:gd name="connsiteY2" fmla="*/ 539148 h 803326"/>
              <a:gd name="connsiteX3" fmla="*/ 2812152 w 5194800"/>
              <a:gd name="connsiteY3" fmla="*/ 539148 h 803326"/>
              <a:gd name="connsiteX4" fmla="*/ 2389379 w 5194800"/>
              <a:gd name="connsiteY4" fmla="*/ 803326 h 803326"/>
              <a:gd name="connsiteX5" fmla="*/ 2382646 w 5194800"/>
              <a:gd name="connsiteY5" fmla="*/ 803326 h 803326"/>
              <a:gd name="connsiteX6" fmla="*/ 2382646 w 5194800"/>
              <a:gd name="connsiteY6" fmla="*/ 539148 h 803326"/>
              <a:gd name="connsiteX7" fmla="*/ 0 w 51948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4800" h="803326">
                <a:moveTo>
                  <a:pt x="0" y="0"/>
                </a:moveTo>
                <a:lnTo>
                  <a:pt x="5194800" y="0"/>
                </a:lnTo>
                <a:lnTo>
                  <a:pt x="5194800" y="539148"/>
                </a:lnTo>
                <a:lnTo>
                  <a:pt x="2812152" y="539148"/>
                </a:lnTo>
                <a:lnTo>
                  <a:pt x="2389379" y="803326"/>
                </a:lnTo>
                <a:lnTo>
                  <a:pt x="2382646" y="803326"/>
                </a:lnTo>
                <a:lnTo>
                  <a:pt x="23826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en-US"/>
              <a:t>Edit Master text styles</a:t>
            </a:r>
          </a:p>
        </p:txBody>
      </p:sp>
      <p:sp>
        <p:nvSpPr>
          <p:cNvPr id="36" name="Textplatzhalter 35">
            <a:extLst>
              <a:ext uri="{FF2B5EF4-FFF2-40B4-BE49-F238E27FC236}">
                <a16:creationId xmlns:a16="http://schemas.microsoft.com/office/drawing/2014/main" id="{236D5C00-747E-44BB-AD34-A28F6169D48F}"/>
              </a:ext>
            </a:extLst>
          </p:cNvPr>
          <p:cNvSpPr>
            <a:spLocks noGrp="1"/>
          </p:cNvSpPr>
          <p:nvPr>
            <p:ph type="body" sz="quarter" idx="26"/>
          </p:nvPr>
        </p:nvSpPr>
        <p:spPr>
          <a:xfrm>
            <a:off x="6277802" y="2213151"/>
            <a:ext cx="5194800" cy="4104853"/>
          </a:xfrm>
          <a:custGeom>
            <a:avLst/>
            <a:gdLst>
              <a:gd name="connsiteX0" fmla="*/ 0 w 5194800"/>
              <a:gd name="connsiteY0" fmla="*/ 0 h 4104853"/>
              <a:gd name="connsiteX1" fmla="*/ 5194800 w 5194800"/>
              <a:gd name="connsiteY1" fmla="*/ 0 h 4104853"/>
              <a:gd name="connsiteX2" fmla="*/ 5194800 w 5194800"/>
              <a:gd name="connsiteY2" fmla="*/ 3787601 h 4104853"/>
              <a:gd name="connsiteX3" fmla="*/ 4687090 w 5194800"/>
              <a:gd name="connsiteY3" fmla="*/ 4104853 h 4104853"/>
              <a:gd name="connsiteX4" fmla="*/ 0 w 5194800"/>
              <a:gd name="connsiteY4" fmla="*/ 4104853 h 4104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104853">
                <a:moveTo>
                  <a:pt x="0" y="0"/>
                </a:moveTo>
                <a:lnTo>
                  <a:pt x="5194800" y="0"/>
                </a:lnTo>
                <a:lnTo>
                  <a:pt x="5194800" y="3787601"/>
                </a:lnTo>
                <a:lnTo>
                  <a:pt x="4687090" y="4104853"/>
                </a:lnTo>
                <a:lnTo>
                  <a:pt x="0" y="4104853"/>
                </a:lnTo>
                <a:close/>
              </a:path>
            </a:pathLst>
          </a:custGeom>
          <a:ln w="6350">
            <a:solidFill>
              <a:schemeClr val="tx2"/>
            </a:solidFill>
          </a:ln>
        </p:spPr>
        <p:txBody>
          <a:bodyPr wrap="square" lIns="144000" tIns="396000" rIns="144000" bIns="144000">
            <a:noAutofit/>
          </a:bodyPr>
          <a:lstStyle/>
          <a:p>
            <a:pPr lvl="0"/>
            <a:r>
              <a:rPr lang="en-US"/>
              <a:t>Edit Master text styles</a:t>
            </a:r>
          </a:p>
        </p:txBody>
      </p:sp>
    </p:spTree>
    <p:extLst>
      <p:ext uri="{BB962C8B-B14F-4D97-AF65-F5344CB8AC3E}">
        <p14:creationId xmlns:p14="http://schemas.microsoft.com/office/powerpoint/2010/main" val="12612358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rei Tex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20" name="Textplatzhalter 19">
            <a:extLst>
              <a:ext uri="{FF2B5EF4-FFF2-40B4-BE49-F238E27FC236}">
                <a16:creationId xmlns:a16="http://schemas.microsoft.com/office/drawing/2014/main" id="{B0894B22-1FDE-45F2-A56B-B18FD9C66B37}"/>
              </a:ext>
            </a:extLst>
          </p:cNvPr>
          <p:cNvSpPr>
            <a:spLocks noGrp="1"/>
          </p:cNvSpPr>
          <p:nvPr>
            <p:ph type="body" sz="quarter" idx="23"/>
          </p:nvPr>
        </p:nvSpPr>
        <p:spPr>
          <a:xfrm>
            <a:off x="719402" y="1674000"/>
            <a:ext cx="3344400" cy="803326"/>
          </a:xfrm>
          <a:custGeom>
            <a:avLst/>
            <a:gdLst>
              <a:gd name="connsiteX0" fmla="*/ 0 w 3344400"/>
              <a:gd name="connsiteY0" fmla="*/ 0 h 803326"/>
              <a:gd name="connsiteX1" fmla="*/ 3344400 w 3344400"/>
              <a:gd name="connsiteY1" fmla="*/ 0 h 803326"/>
              <a:gd name="connsiteX2" fmla="*/ 3344400 w 3344400"/>
              <a:gd name="connsiteY2" fmla="*/ 539148 h 803326"/>
              <a:gd name="connsiteX3" fmla="*/ 1886953 w 3344400"/>
              <a:gd name="connsiteY3" fmla="*/ 539148 h 803326"/>
              <a:gd name="connsiteX4" fmla="*/ 1464179 w 3344400"/>
              <a:gd name="connsiteY4" fmla="*/ 803326 h 803326"/>
              <a:gd name="connsiteX5" fmla="*/ 1457446 w 3344400"/>
              <a:gd name="connsiteY5" fmla="*/ 803326 h 803326"/>
              <a:gd name="connsiteX6" fmla="*/ 1457446 w 3344400"/>
              <a:gd name="connsiteY6" fmla="*/ 539148 h 803326"/>
              <a:gd name="connsiteX7" fmla="*/ 0 w 3344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400" h="803326">
                <a:moveTo>
                  <a:pt x="0" y="0"/>
                </a:moveTo>
                <a:lnTo>
                  <a:pt x="3344400" y="0"/>
                </a:lnTo>
                <a:lnTo>
                  <a:pt x="3344400" y="539148"/>
                </a:lnTo>
                <a:lnTo>
                  <a:pt x="1886953" y="539148"/>
                </a:lnTo>
                <a:lnTo>
                  <a:pt x="1464179" y="803326"/>
                </a:lnTo>
                <a:lnTo>
                  <a:pt x="1457446" y="803326"/>
                </a:lnTo>
                <a:lnTo>
                  <a:pt x="1457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en-US"/>
              <a:t>Edit Master text styles</a:t>
            </a:r>
          </a:p>
        </p:txBody>
      </p:sp>
      <p:sp>
        <p:nvSpPr>
          <p:cNvPr id="14" name="Textplatzhalter 13">
            <a:extLst>
              <a:ext uri="{FF2B5EF4-FFF2-40B4-BE49-F238E27FC236}">
                <a16:creationId xmlns:a16="http://schemas.microsoft.com/office/drawing/2014/main" id="{4C32F316-5AD2-4726-A27F-702737DF4463}"/>
              </a:ext>
            </a:extLst>
          </p:cNvPr>
          <p:cNvSpPr>
            <a:spLocks noGrp="1"/>
          </p:cNvSpPr>
          <p:nvPr>
            <p:ph type="body" sz="quarter" idx="24"/>
          </p:nvPr>
        </p:nvSpPr>
        <p:spPr>
          <a:xfrm>
            <a:off x="719402" y="2213151"/>
            <a:ext cx="3344400" cy="4104853"/>
          </a:xfrm>
          <a:ln w="6350">
            <a:solidFill>
              <a:schemeClr val="tx2"/>
            </a:solidFill>
          </a:ln>
        </p:spPr>
        <p:txBody>
          <a:bodyPr lIns="144000" tIns="396000" rIns="144000" bIns="144000"/>
          <a:lstStyle/>
          <a:p>
            <a:pPr lvl="0"/>
            <a:r>
              <a:rPr lang="en-US"/>
              <a:t>Edit Master text styles</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3" name="Datumsplatzhalter 2">
            <a:extLst>
              <a:ext uri="{FF2B5EF4-FFF2-40B4-BE49-F238E27FC236}">
                <a16:creationId xmlns:a16="http://schemas.microsoft.com/office/drawing/2014/main" id="{F5A29CF9-95D5-43B1-B756-C4CA77D98680}"/>
              </a:ext>
            </a:extLst>
          </p:cNvPr>
          <p:cNvSpPr>
            <a:spLocks noGrp="1"/>
          </p:cNvSpPr>
          <p:nvPr>
            <p:ph type="dt" sz="half" idx="20"/>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a:t>
            </a:fld>
            <a:endParaRPr lang="de-DE" dirty="0"/>
          </a:p>
        </p:txBody>
      </p:sp>
      <p:cxnSp>
        <p:nvCxnSpPr>
          <p:cNvPr id="15" name="Gerader Verbinder 14">
            <a:extLst>
              <a:ext uri="{FF2B5EF4-FFF2-40B4-BE49-F238E27FC236}">
                <a16:creationId xmlns:a16="http://schemas.microsoft.com/office/drawing/2014/main" id="{53EF69D7-FE34-4036-A7D9-85751A45EB3D}"/>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platzhalter 21">
            <a:extLst>
              <a:ext uri="{FF2B5EF4-FFF2-40B4-BE49-F238E27FC236}">
                <a16:creationId xmlns:a16="http://schemas.microsoft.com/office/drawing/2014/main" id="{0CEFB671-3706-4C04-BB20-9103BC8E1A38}"/>
              </a:ext>
            </a:extLst>
          </p:cNvPr>
          <p:cNvSpPr>
            <a:spLocks noGrp="1"/>
          </p:cNvSpPr>
          <p:nvPr>
            <p:ph type="body" sz="quarter" idx="25"/>
          </p:nvPr>
        </p:nvSpPr>
        <p:spPr>
          <a:xfrm>
            <a:off x="4423802" y="1674000"/>
            <a:ext cx="3344400" cy="803326"/>
          </a:xfrm>
          <a:custGeom>
            <a:avLst/>
            <a:gdLst>
              <a:gd name="connsiteX0" fmla="*/ 0 w 3344400"/>
              <a:gd name="connsiteY0" fmla="*/ 0 h 803326"/>
              <a:gd name="connsiteX1" fmla="*/ 3344400 w 3344400"/>
              <a:gd name="connsiteY1" fmla="*/ 0 h 803326"/>
              <a:gd name="connsiteX2" fmla="*/ 3344400 w 3344400"/>
              <a:gd name="connsiteY2" fmla="*/ 539148 h 803326"/>
              <a:gd name="connsiteX3" fmla="*/ 1886953 w 3344400"/>
              <a:gd name="connsiteY3" fmla="*/ 539148 h 803326"/>
              <a:gd name="connsiteX4" fmla="*/ 1464179 w 3344400"/>
              <a:gd name="connsiteY4" fmla="*/ 803326 h 803326"/>
              <a:gd name="connsiteX5" fmla="*/ 1457446 w 3344400"/>
              <a:gd name="connsiteY5" fmla="*/ 803326 h 803326"/>
              <a:gd name="connsiteX6" fmla="*/ 1457446 w 3344400"/>
              <a:gd name="connsiteY6" fmla="*/ 539148 h 803326"/>
              <a:gd name="connsiteX7" fmla="*/ 0 w 3344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400" h="803326">
                <a:moveTo>
                  <a:pt x="0" y="0"/>
                </a:moveTo>
                <a:lnTo>
                  <a:pt x="3344400" y="0"/>
                </a:lnTo>
                <a:lnTo>
                  <a:pt x="3344400" y="539148"/>
                </a:lnTo>
                <a:lnTo>
                  <a:pt x="1886953" y="539148"/>
                </a:lnTo>
                <a:lnTo>
                  <a:pt x="1464179" y="803326"/>
                </a:lnTo>
                <a:lnTo>
                  <a:pt x="1457446" y="803326"/>
                </a:lnTo>
                <a:lnTo>
                  <a:pt x="1457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en-US"/>
              <a:t>Edit Master text styles</a:t>
            </a:r>
          </a:p>
        </p:txBody>
      </p:sp>
      <p:sp>
        <p:nvSpPr>
          <p:cNvPr id="16" name="Textplatzhalter 13">
            <a:extLst>
              <a:ext uri="{FF2B5EF4-FFF2-40B4-BE49-F238E27FC236}">
                <a16:creationId xmlns:a16="http://schemas.microsoft.com/office/drawing/2014/main" id="{DCA64BCA-A541-4E79-ADD7-A9FFBB926F52}"/>
              </a:ext>
            </a:extLst>
          </p:cNvPr>
          <p:cNvSpPr>
            <a:spLocks noGrp="1"/>
          </p:cNvSpPr>
          <p:nvPr>
            <p:ph type="body" sz="quarter" idx="26"/>
          </p:nvPr>
        </p:nvSpPr>
        <p:spPr>
          <a:xfrm>
            <a:off x="4423802" y="2213151"/>
            <a:ext cx="3344400" cy="4104853"/>
          </a:xfrm>
          <a:ln w="6350">
            <a:solidFill>
              <a:schemeClr val="tx2"/>
            </a:solidFill>
          </a:ln>
        </p:spPr>
        <p:txBody>
          <a:bodyPr lIns="144000" tIns="396000" rIns="144000" bIns="144000"/>
          <a:lstStyle/>
          <a:p>
            <a:pPr lvl="0"/>
            <a:r>
              <a:rPr lang="en-US"/>
              <a:t>Edit Master text styles</a:t>
            </a:r>
          </a:p>
        </p:txBody>
      </p:sp>
      <p:sp>
        <p:nvSpPr>
          <p:cNvPr id="25" name="Textplatzhalter 24">
            <a:extLst>
              <a:ext uri="{FF2B5EF4-FFF2-40B4-BE49-F238E27FC236}">
                <a16:creationId xmlns:a16="http://schemas.microsoft.com/office/drawing/2014/main" id="{95058D37-68E1-4A82-B808-35764CBE5B5E}"/>
              </a:ext>
            </a:extLst>
          </p:cNvPr>
          <p:cNvSpPr>
            <a:spLocks noGrp="1"/>
          </p:cNvSpPr>
          <p:nvPr>
            <p:ph type="body" sz="quarter" idx="27"/>
          </p:nvPr>
        </p:nvSpPr>
        <p:spPr>
          <a:xfrm>
            <a:off x="8128202" y="2213151"/>
            <a:ext cx="3344400" cy="4104853"/>
          </a:xfrm>
          <a:custGeom>
            <a:avLst/>
            <a:gdLst>
              <a:gd name="connsiteX0" fmla="*/ 0 w 3344400"/>
              <a:gd name="connsiteY0" fmla="*/ 0 h 4104853"/>
              <a:gd name="connsiteX1" fmla="*/ 3344400 w 3344400"/>
              <a:gd name="connsiteY1" fmla="*/ 0 h 4104853"/>
              <a:gd name="connsiteX2" fmla="*/ 3344400 w 3344400"/>
              <a:gd name="connsiteY2" fmla="*/ 3787601 h 4104853"/>
              <a:gd name="connsiteX3" fmla="*/ 2836690 w 3344400"/>
              <a:gd name="connsiteY3" fmla="*/ 4104853 h 4104853"/>
              <a:gd name="connsiteX4" fmla="*/ 0 w 3344400"/>
              <a:gd name="connsiteY4" fmla="*/ 4104853 h 4104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4400" h="4104853">
                <a:moveTo>
                  <a:pt x="0" y="0"/>
                </a:moveTo>
                <a:lnTo>
                  <a:pt x="3344400" y="0"/>
                </a:lnTo>
                <a:lnTo>
                  <a:pt x="3344400" y="3787601"/>
                </a:lnTo>
                <a:lnTo>
                  <a:pt x="2836690" y="4104853"/>
                </a:lnTo>
                <a:lnTo>
                  <a:pt x="0" y="4104853"/>
                </a:lnTo>
                <a:close/>
              </a:path>
            </a:pathLst>
          </a:custGeom>
          <a:ln w="6350">
            <a:solidFill>
              <a:schemeClr val="tx2"/>
            </a:solidFill>
          </a:ln>
        </p:spPr>
        <p:txBody>
          <a:bodyPr wrap="square" lIns="144000" tIns="396000" rIns="144000" bIns="144000">
            <a:noAutofit/>
          </a:bodyPr>
          <a:lstStyle/>
          <a:p>
            <a:pPr lvl="0"/>
            <a:r>
              <a:rPr lang="en-US"/>
              <a:t>Edit Master text styles</a:t>
            </a:r>
          </a:p>
        </p:txBody>
      </p:sp>
      <p:sp>
        <p:nvSpPr>
          <p:cNvPr id="23" name="Textplatzhalter 22">
            <a:extLst>
              <a:ext uri="{FF2B5EF4-FFF2-40B4-BE49-F238E27FC236}">
                <a16:creationId xmlns:a16="http://schemas.microsoft.com/office/drawing/2014/main" id="{A8F5B8E2-5AE2-44E5-9AFF-6E7ED94CEB54}"/>
              </a:ext>
            </a:extLst>
          </p:cNvPr>
          <p:cNvSpPr>
            <a:spLocks noGrp="1"/>
          </p:cNvSpPr>
          <p:nvPr>
            <p:ph type="body" sz="quarter" idx="28"/>
          </p:nvPr>
        </p:nvSpPr>
        <p:spPr>
          <a:xfrm>
            <a:off x="8128202" y="1674000"/>
            <a:ext cx="3344400" cy="803326"/>
          </a:xfrm>
          <a:custGeom>
            <a:avLst/>
            <a:gdLst>
              <a:gd name="connsiteX0" fmla="*/ 0 w 3344400"/>
              <a:gd name="connsiteY0" fmla="*/ 0 h 803326"/>
              <a:gd name="connsiteX1" fmla="*/ 3344400 w 3344400"/>
              <a:gd name="connsiteY1" fmla="*/ 0 h 803326"/>
              <a:gd name="connsiteX2" fmla="*/ 3344400 w 3344400"/>
              <a:gd name="connsiteY2" fmla="*/ 539148 h 803326"/>
              <a:gd name="connsiteX3" fmla="*/ 1886952 w 3344400"/>
              <a:gd name="connsiteY3" fmla="*/ 539148 h 803326"/>
              <a:gd name="connsiteX4" fmla="*/ 1464179 w 3344400"/>
              <a:gd name="connsiteY4" fmla="*/ 803326 h 803326"/>
              <a:gd name="connsiteX5" fmla="*/ 1457446 w 3344400"/>
              <a:gd name="connsiteY5" fmla="*/ 803326 h 803326"/>
              <a:gd name="connsiteX6" fmla="*/ 1457446 w 3344400"/>
              <a:gd name="connsiteY6" fmla="*/ 539148 h 803326"/>
              <a:gd name="connsiteX7" fmla="*/ 0 w 3344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400" h="803326">
                <a:moveTo>
                  <a:pt x="0" y="0"/>
                </a:moveTo>
                <a:lnTo>
                  <a:pt x="3344400" y="0"/>
                </a:lnTo>
                <a:lnTo>
                  <a:pt x="3344400" y="539148"/>
                </a:lnTo>
                <a:lnTo>
                  <a:pt x="1886952" y="539148"/>
                </a:lnTo>
                <a:lnTo>
                  <a:pt x="1464179" y="803326"/>
                </a:lnTo>
                <a:lnTo>
                  <a:pt x="1457446" y="803326"/>
                </a:lnTo>
                <a:lnTo>
                  <a:pt x="1457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en-US"/>
              <a:t>Edit Master text styles</a:t>
            </a:r>
          </a:p>
        </p:txBody>
      </p:sp>
    </p:spTree>
    <p:extLst>
      <p:ext uri="{BB962C8B-B14F-4D97-AF65-F5344CB8AC3E}">
        <p14:creationId xmlns:p14="http://schemas.microsoft.com/office/powerpoint/2010/main" val="586623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er Tex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16" name="Textplatzhalter 15">
            <a:extLst>
              <a:ext uri="{FF2B5EF4-FFF2-40B4-BE49-F238E27FC236}">
                <a16:creationId xmlns:a16="http://schemas.microsoft.com/office/drawing/2014/main" id="{C31E40C9-C853-4E3D-81EA-DA7129481656}"/>
              </a:ext>
            </a:extLst>
          </p:cNvPr>
          <p:cNvSpPr>
            <a:spLocks noGrp="1"/>
          </p:cNvSpPr>
          <p:nvPr>
            <p:ph type="body" sz="quarter" idx="23"/>
          </p:nvPr>
        </p:nvSpPr>
        <p:spPr>
          <a:xfrm>
            <a:off x="719402"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1">
                <a:solidFill>
                  <a:schemeClr val="bg1"/>
                </a:solidFill>
              </a:defRPr>
            </a:lvl1pPr>
          </a:lstStyle>
          <a:p>
            <a:pPr lvl="0"/>
            <a:r>
              <a:rPr lang="en-US"/>
              <a:t>Edit Master text styles</a:t>
            </a:r>
          </a:p>
        </p:txBody>
      </p:sp>
      <p:sp>
        <p:nvSpPr>
          <p:cNvPr id="14" name="Textplatzhalter 13">
            <a:extLst>
              <a:ext uri="{FF2B5EF4-FFF2-40B4-BE49-F238E27FC236}">
                <a16:creationId xmlns:a16="http://schemas.microsoft.com/office/drawing/2014/main" id="{4C32F316-5AD2-4726-A27F-702737DF4463}"/>
              </a:ext>
            </a:extLst>
          </p:cNvPr>
          <p:cNvSpPr>
            <a:spLocks noGrp="1"/>
          </p:cNvSpPr>
          <p:nvPr>
            <p:ph type="body" sz="quarter" idx="24"/>
          </p:nvPr>
        </p:nvSpPr>
        <p:spPr>
          <a:xfrm>
            <a:off x="719402" y="2213151"/>
            <a:ext cx="2552400" cy="4104853"/>
          </a:xfrm>
          <a:ln w="6350">
            <a:solidFill>
              <a:schemeClr val="tx2"/>
            </a:solidFill>
          </a:ln>
        </p:spPr>
        <p:txBody>
          <a:bodyPr lIns="90000" tIns="396000" rIns="90000" bIns="90000"/>
          <a:lstStyle>
            <a:lvl1pPr>
              <a:defRPr sz="1401"/>
            </a:lvl1pPr>
            <a:lvl2pPr marL="179999" indent="-179999">
              <a:spcBef>
                <a:spcPts val="601"/>
              </a:spcBef>
              <a:defRPr sz="1401"/>
            </a:lvl2pPr>
            <a:lvl3pPr marL="359996" indent="-179999">
              <a:spcBef>
                <a:spcPts val="400"/>
              </a:spcBef>
              <a:defRPr sz="1200"/>
            </a:lvl3pPr>
            <a:lvl4pPr marL="503994" indent="-143998">
              <a:spcBef>
                <a:spcPts val="300"/>
              </a:spcBef>
              <a:defRPr sz="1001"/>
            </a:lvl4pPr>
            <a:lvl5pPr>
              <a:spcBef>
                <a:spcPts val="1801"/>
              </a:spcBef>
              <a:defRPr sz="1401"/>
            </a:lvl5pPr>
          </a:lstStyle>
          <a:p>
            <a:pPr lvl="0"/>
            <a:r>
              <a:rPr lang="en-US"/>
              <a:t>Edit Master text styles</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3" name="Datumsplatzhalter 2">
            <a:extLst>
              <a:ext uri="{FF2B5EF4-FFF2-40B4-BE49-F238E27FC236}">
                <a16:creationId xmlns:a16="http://schemas.microsoft.com/office/drawing/2014/main" id="{F5A29CF9-95D5-43B1-B756-C4CA77D98680}"/>
              </a:ext>
            </a:extLst>
          </p:cNvPr>
          <p:cNvSpPr>
            <a:spLocks noGrp="1"/>
          </p:cNvSpPr>
          <p:nvPr>
            <p:ph type="dt" sz="half" idx="20"/>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a:t>
            </a:fld>
            <a:endParaRPr lang="de-DE" dirty="0"/>
          </a:p>
        </p:txBody>
      </p:sp>
      <p:cxnSp>
        <p:nvCxnSpPr>
          <p:cNvPr id="15" name="Gerader Verbinder 14">
            <a:extLst>
              <a:ext uri="{FF2B5EF4-FFF2-40B4-BE49-F238E27FC236}">
                <a16:creationId xmlns:a16="http://schemas.microsoft.com/office/drawing/2014/main" id="{53EF69D7-FE34-4036-A7D9-85751A45EB3D}"/>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platzhalter 16">
            <a:extLst>
              <a:ext uri="{FF2B5EF4-FFF2-40B4-BE49-F238E27FC236}">
                <a16:creationId xmlns:a16="http://schemas.microsoft.com/office/drawing/2014/main" id="{7127C8F9-E39C-48E0-B578-007D9E2BD2EB}"/>
              </a:ext>
            </a:extLst>
          </p:cNvPr>
          <p:cNvSpPr>
            <a:spLocks noGrp="1"/>
          </p:cNvSpPr>
          <p:nvPr>
            <p:ph type="body" sz="quarter" idx="25"/>
          </p:nvPr>
        </p:nvSpPr>
        <p:spPr>
          <a:xfrm>
            <a:off x="3453002"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1">
                <a:solidFill>
                  <a:schemeClr val="bg1"/>
                </a:solidFill>
              </a:defRPr>
            </a:lvl1pPr>
          </a:lstStyle>
          <a:p>
            <a:pPr lvl="0"/>
            <a:r>
              <a:rPr lang="en-US"/>
              <a:t>Edit Master text styles</a:t>
            </a:r>
          </a:p>
        </p:txBody>
      </p:sp>
      <p:sp>
        <p:nvSpPr>
          <p:cNvPr id="18" name="Textplatzhalter 13">
            <a:extLst>
              <a:ext uri="{FF2B5EF4-FFF2-40B4-BE49-F238E27FC236}">
                <a16:creationId xmlns:a16="http://schemas.microsoft.com/office/drawing/2014/main" id="{305EFEFA-64B4-47B4-B733-1B7CA515EC27}"/>
              </a:ext>
            </a:extLst>
          </p:cNvPr>
          <p:cNvSpPr>
            <a:spLocks noGrp="1"/>
          </p:cNvSpPr>
          <p:nvPr>
            <p:ph type="body" sz="quarter" idx="26"/>
          </p:nvPr>
        </p:nvSpPr>
        <p:spPr>
          <a:xfrm>
            <a:off x="3453002" y="2213151"/>
            <a:ext cx="2552400" cy="4104853"/>
          </a:xfrm>
          <a:ln w="6350">
            <a:solidFill>
              <a:schemeClr val="tx2"/>
            </a:solidFill>
          </a:ln>
        </p:spPr>
        <p:txBody>
          <a:bodyPr lIns="90000" tIns="396000" rIns="90000" bIns="90000"/>
          <a:lstStyle>
            <a:lvl1pPr>
              <a:defRPr sz="1401"/>
            </a:lvl1pPr>
            <a:lvl2pPr marL="179999" indent="-179999">
              <a:spcBef>
                <a:spcPts val="601"/>
              </a:spcBef>
              <a:defRPr sz="1401"/>
            </a:lvl2pPr>
            <a:lvl3pPr marL="359996" indent="-179999">
              <a:spcBef>
                <a:spcPts val="400"/>
              </a:spcBef>
              <a:defRPr sz="1200"/>
            </a:lvl3pPr>
            <a:lvl4pPr marL="503994" indent="-143998">
              <a:spcBef>
                <a:spcPts val="300"/>
              </a:spcBef>
              <a:defRPr sz="1001"/>
            </a:lvl4pPr>
            <a:lvl5pPr>
              <a:spcBef>
                <a:spcPts val="1801"/>
              </a:spcBef>
              <a:defRPr sz="1401"/>
            </a:lvl5pPr>
          </a:lstStyle>
          <a:p>
            <a:pPr lvl="0"/>
            <a:r>
              <a:rPr lang="en-US"/>
              <a:t>Edit Master text styles</a:t>
            </a:r>
          </a:p>
        </p:txBody>
      </p:sp>
      <p:sp>
        <p:nvSpPr>
          <p:cNvPr id="22" name="Textplatzhalter 21">
            <a:extLst>
              <a:ext uri="{FF2B5EF4-FFF2-40B4-BE49-F238E27FC236}">
                <a16:creationId xmlns:a16="http://schemas.microsoft.com/office/drawing/2014/main" id="{70185DFD-9DF1-4A8F-870D-F0572E5D0F8C}"/>
              </a:ext>
            </a:extLst>
          </p:cNvPr>
          <p:cNvSpPr>
            <a:spLocks noGrp="1"/>
          </p:cNvSpPr>
          <p:nvPr>
            <p:ph type="body" sz="quarter" idx="27"/>
          </p:nvPr>
        </p:nvSpPr>
        <p:spPr>
          <a:xfrm>
            <a:off x="6186602"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1">
                <a:solidFill>
                  <a:schemeClr val="bg1"/>
                </a:solidFill>
              </a:defRPr>
            </a:lvl1pPr>
          </a:lstStyle>
          <a:p>
            <a:pPr lvl="0"/>
            <a:r>
              <a:rPr lang="en-US"/>
              <a:t>Edit Master text styles</a:t>
            </a:r>
          </a:p>
        </p:txBody>
      </p:sp>
      <p:sp>
        <p:nvSpPr>
          <p:cNvPr id="23" name="Textplatzhalter 13">
            <a:extLst>
              <a:ext uri="{FF2B5EF4-FFF2-40B4-BE49-F238E27FC236}">
                <a16:creationId xmlns:a16="http://schemas.microsoft.com/office/drawing/2014/main" id="{FA45D731-A6C5-431A-A8B1-288649684510}"/>
              </a:ext>
            </a:extLst>
          </p:cNvPr>
          <p:cNvSpPr>
            <a:spLocks noGrp="1"/>
          </p:cNvSpPr>
          <p:nvPr>
            <p:ph type="body" sz="quarter" idx="28"/>
          </p:nvPr>
        </p:nvSpPr>
        <p:spPr>
          <a:xfrm>
            <a:off x="6186602" y="2213151"/>
            <a:ext cx="2552400" cy="4104853"/>
          </a:xfrm>
          <a:ln w="6350">
            <a:solidFill>
              <a:schemeClr val="tx2"/>
            </a:solidFill>
          </a:ln>
        </p:spPr>
        <p:txBody>
          <a:bodyPr lIns="90000" tIns="396000" rIns="90000" bIns="90000"/>
          <a:lstStyle>
            <a:lvl1pPr>
              <a:defRPr sz="1401"/>
            </a:lvl1pPr>
            <a:lvl2pPr marL="179999" indent="-179999">
              <a:spcBef>
                <a:spcPts val="601"/>
              </a:spcBef>
              <a:defRPr sz="1401"/>
            </a:lvl2pPr>
            <a:lvl3pPr marL="359996" indent="-179999">
              <a:spcBef>
                <a:spcPts val="400"/>
              </a:spcBef>
              <a:defRPr sz="1200"/>
            </a:lvl3pPr>
            <a:lvl4pPr marL="503994" indent="-143998">
              <a:spcBef>
                <a:spcPts val="300"/>
              </a:spcBef>
              <a:defRPr sz="1001"/>
            </a:lvl4pPr>
            <a:lvl5pPr>
              <a:spcBef>
                <a:spcPts val="1801"/>
              </a:spcBef>
              <a:defRPr sz="1401"/>
            </a:lvl5pPr>
          </a:lstStyle>
          <a:p>
            <a:pPr lvl="0"/>
            <a:r>
              <a:rPr lang="en-US"/>
              <a:t>Edit Master text styles</a:t>
            </a:r>
          </a:p>
        </p:txBody>
      </p:sp>
      <p:sp>
        <p:nvSpPr>
          <p:cNvPr id="24" name="Textplatzhalter 23">
            <a:extLst>
              <a:ext uri="{FF2B5EF4-FFF2-40B4-BE49-F238E27FC236}">
                <a16:creationId xmlns:a16="http://schemas.microsoft.com/office/drawing/2014/main" id="{72631360-5D42-4685-83FF-AA8BF842A662}"/>
              </a:ext>
            </a:extLst>
          </p:cNvPr>
          <p:cNvSpPr>
            <a:spLocks noGrp="1"/>
          </p:cNvSpPr>
          <p:nvPr>
            <p:ph type="body" sz="quarter" idx="29"/>
          </p:nvPr>
        </p:nvSpPr>
        <p:spPr>
          <a:xfrm>
            <a:off x="8920202"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1">
                <a:solidFill>
                  <a:schemeClr val="bg1"/>
                </a:solidFill>
              </a:defRPr>
            </a:lvl1pPr>
          </a:lstStyle>
          <a:p>
            <a:pPr lvl="0"/>
            <a:r>
              <a:rPr lang="en-US"/>
              <a:t>Edit Master text styles</a:t>
            </a:r>
          </a:p>
        </p:txBody>
      </p:sp>
      <p:sp>
        <p:nvSpPr>
          <p:cNvPr id="28" name="Textplatzhalter 27">
            <a:extLst>
              <a:ext uri="{FF2B5EF4-FFF2-40B4-BE49-F238E27FC236}">
                <a16:creationId xmlns:a16="http://schemas.microsoft.com/office/drawing/2014/main" id="{2F256FFD-2237-4B88-AEEC-8D8B62C897AF}"/>
              </a:ext>
            </a:extLst>
          </p:cNvPr>
          <p:cNvSpPr>
            <a:spLocks noGrp="1"/>
          </p:cNvSpPr>
          <p:nvPr>
            <p:ph type="body" sz="quarter" idx="30"/>
          </p:nvPr>
        </p:nvSpPr>
        <p:spPr>
          <a:xfrm>
            <a:off x="8920202" y="2213151"/>
            <a:ext cx="2552400" cy="4104853"/>
          </a:xfrm>
          <a:custGeom>
            <a:avLst/>
            <a:gdLst>
              <a:gd name="connsiteX0" fmla="*/ 0 w 2552400"/>
              <a:gd name="connsiteY0" fmla="*/ 0 h 4104853"/>
              <a:gd name="connsiteX1" fmla="*/ 2552400 w 2552400"/>
              <a:gd name="connsiteY1" fmla="*/ 0 h 4104853"/>
              <a:gd name="connsiteX2" fmla="*/ 2552400 w 2552400"/>
              <a:gd name="connsiteY2" fmla="*/ 3787601 h 4104853"/>
              <a:gd name="connsiteX3" fmla="*/ 2044690 w 2552400"/>
              <a:gd name="connsiteY3" fmla="*/ 4104853 h 4104853"/>
              <a:gd name="connsiteX4" fmla="*/ 0 w 2552400"/>
              <a:gd name="connsiteY4" fmla="*/ 4104853 h 4104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400" h="4104853">
                <a:moveTo>
                  <a:pt x="0" y="0"/>
                </a:moveTo>
                <a:lnTo>
                  <a:pt x="2552400" y="0"/>
                </a:lnTo>
                <a:lnTo>
                  <a:pt x="2552400" y="3787601"/>
                </a:lnTo>
                <a:lnTo>
                  <a:pt x="2044690" y="4104853"/>
                </a:lnTo>
                <a:lnTo>
                  <a:pt x="0" y="4104853"/>
                </a:lnTo>
                <a:close/>
              </a:path>
            </a:pathLst>
          </a:custGeom>
          <a:ln w="6350">
            <a:solidFill>
              <a:schemeClr val="tx2"/>
            </a:solidFill>
          </a:ln>
        </p:spPr>
        <p:txBody>
          <a:bodyPr wrap="square" lIns="90000" tIns="396000" rIns="90000" bIns="90000">
            <a:noAutofit/>
          </a:bodyPr>
          <a:lstStyle>
            <a:lvl1pPr>
              <a:defRPr sz="1401"/>
            </a:lvl1pPr>
            <a:lvl2pPr marL="179999" indent="-179999">
              <a:spcBef>
                <a:spcPts val="601"/>
              </a:spcBef>
              <a:defRPr sz="1401"/>
            </a:lvl2pPr>
            <a:lvl3pPr marL="359996" indent="-179999">
              <a:spcBef>
                <a:spcPts val="400"/>
              </a:spcBef>
              <a:defRPr sz="1200"/>
            </a:lvl3pPr>
            <a:lvl4pPr marL="503994" indent="-143998">
              <a:spcBef>
                <a:spcPts val="300"/>
              </a:spcBef>
              <a:defRPr sz="1001"/>
            </a:lvl4pPr>
            <a:lvl5pPr>
              <a:spcBef>
                <a:spcPts val="1801"/>
              </a:spcBef>
              <a:defRPr sz="1401"/>
            </a:lvl5pPr>
          </a:lstStyle>
          <a:p>
            <a:pPr lvl="0"/>
            <a:r>
              <a:rPr lang="en-US"/>
              <a:t>Edit Master text styles</a:t>
            </a:r>
          </a:p>
        </p:txBody>
      </p:sp>
    </p:spTree>
    <p:extLst>
      <p:ext uri="{BB962C8B-B14F-4D97-AF65-F5344CB8AC3E}">
        <p14:creationId xmlns:p14="http://schemas.microsoft.com/office/powerpoint/2010/main" val="20988799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2F70A4-ADFE-4708-AB33-8886E4CC1B28}"/>
              </a:ext>
            </a:extLst>
          </p:cNvPr>
          <p:cNvSpPr>
            <a:spLocks noGrp="1"/>
          </p:cNvSpPr>
          <p:nvPr>
            <p:ph type="title"/>
          </p:nvPr>
        </p:nvSpPr>
        <p:spPr/>
        <p:txBody>
          <a:bodyPr/>
          <a:lstStyle/>
          <a:p>
            <a:r>
              <a:rPr lang="en-US"/>
              <a:t>Click to edit Master title style</a:t>
            </a:r>
            <a:endParaRPr lang="de-DE"/>
          </a:p>
        </p:txBody>
      </p:sp>
      <p:sp>
        <p:nvSpPr>
          <p:cNvPr id="3" name="Datumsplatzhalter 2">
            <a:extLst>
              <a:ext uri="{FF2B5EF4-FFF2-40B4-BE49-F238E27FC236}">
                <a16:creationId xmlns:a16="http://schemas.microsoft.com/office/drawing/2014/main" id="{8863F26D-D1E9-44DB-B332-96FEC35D8872}"/>
              </a:ext>
            </a:extLst>
          </p:cNvPr>
          <p:cNvSpPr>
            <a:spLocks noGrp="1"/>
          </p:cNvSpPr>
          <p:nvPr>
            <p:ph type="dt" sz="half" idx="10"/>
          </p:nvPr>
        </p:nvSpPr>
        <p:spPr/>
        <p:txBody>
          <a:bodyPr/>
          <a:lstStyle/>
          <a:p>
            <a:r>
              <a:rPr lang="de-DE"/>
              <a:t>|    15.02.2019</a:t>
            </a:r>
            <a:endParaRPr lang="de-DE" dirty="0"/>
          </a:p>
        </p:txBody>
      </p:sp>
      <p:sp>
        <p:nvSpPr>
          <p:cNvPr id="4" name="Fußzeilenplatzhalter 3">
            <a:extLst>
              <a:ext uri="{FF2B5EF4-FFF2-40B4-BE49-F238E27FC236}">
                <a16:creationId xmlns:a16="http://schemas.microsoft.com/office/drawing/2014/main" id="{DE15C926-F79F-46C4-91E5-DDEEE6952DF9}"/>
              </a:ext>
            </a:extLst>
          </p:cNvPr>
          <p:cNvSpPr>
            <a:spLocks noGrp="1"/>
          </p:cNvSpPr>
          <p:nvPr>
            <p:ph type="ftr" sz="quarter" idx="11"/>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52E96900-E160-4F15-8F4F-93A7E009E296}"/>
              </a:ext>
            </a:extLst>
          </p:cNvPr>
          <p:cNvSpPr>
            <a:spLocks noGrp="1"/>
          </p:cNvSpPr>
          <p:nvPr>
            <p:ph type="sldNum" sz="quarter" idx="12"/>
          </p:nvPr>
        </p:nvSpPr>
        <p:spPr/>
        <p:txBody>
          <a:bodyPr/>
          <a:lstStyle/>
          <a:p>
            <a:fld id="{6567D7EC-8799-48C5-898A-08E264972062}" type="slidenum">
              <a:rPr lang="de-DE" smtClean="0"/>
              <a:pPr/>
              <a:t>‹#›</a:t>
            </a:fld>
            <a:endParaRPr lang="de-DE" dirty="0"/>
          </a:p>
        </p:txBody>
      </p:sp>
      <p:cxnSp>
        <p:nvCxnSpPr>
          <p:cNvPr id="6" name="Gerader Verbinder 5">
            <a:extLst>
              <a:ext uri="{FF2B5EF4-FFF2-40B4-BE49-F238E27FC236}">
                <a16:creationId xmlns:a16="http://schemas.microsoft.com/office/drawing/2014/main" id="{E1ECD767-9C3B-4102-881D-A5FAB539895B}"/>
              </a:ext>
            </a:extLst>
          </p:cNvPr>
          <p:cNvCxnSpPr>
            <a:cxnSpLocks/>
          </p:cNvCxnSpPr>
          <p:nvPr userDrawn="1"/>
        </p:nvCxnSpPr>
        <p:spPr>
          <a:xfrm>
            <a:off x="719999" y="1100617"/>
            <a:ext cx="11472002" cy="0"/>
          </a:xfrm>
          <a:prstGeom prst="line">
            <a:avLst/>
          </a:prstGeom>
          <a:ln w="76200">
            <a:solidFill>
              <a:schemeClr val="tx2"/>
            </a:solidFill>
          </a:ln>
        </p:spPr>
        <p:style>
          <a:lnRef idx="1">
            <a:schemeClr val="accent1"/>
          </a:lnRef>
          <a:fillRef idx="0">
            <a:schemeClr val="accent1"/>
          </a:fillRef>
          <a:effectRef idx="0">
            <a:schemeClr val="accent1"/>
          </a:effectRef>
          <a:fontRef idx="minor">
            <a:schemeClr val="tx1"/>
          </a:fontRef>
        </p:style>
      </p:cxnSp>
      <p:sp>
        <p:nvSpPr>
          <p:cNvPr id="7" name="Rectangle 6"/>
          <p:cNvSpPr/>
          <p:nvPr userDrawn="1"/>
        </p:nvSpPr>
        <p:spPr>
          <a:xfrm>
            <a:off x="10955923" y="6308953"/>
            <a:ext cx="516681" cy="4088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Tree>
    <p:extLst>
      <p:ext uri="{BB962C8B-B14F-4D97-AF65-F5344CB8AC3E}">
        <p14:creationId xmlns:p14="http://schemas.microsoft.com/office/powerpoint/2010/main" val="1964940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el und Unter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en-US"/>
              <a:t>Click to edit Master title style</a:t>
            </a:r>
            <a:endParaRPr lang="de-DE" dirty="0"/>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8" name="Datumsplatzhalter 7">
            <a:extLst>
              <a:ext uri="{FF2B5EF4-FFF2-40B4-BE49-F238E27FC236}">
                <a16:creationId xmlns:a16="http://schemas.microsoft.com/office/drawing/2014/main" id="{7E09A1A4-66FB-4BBF-B3D3-82C3A7E41C09}"/>
              </a:ext>
            </a:extLst>
          </p:cNvPr>
          <p:cNvSpPr>
            <a:spLocks noGrp="1"/>
          </p:cNvSpPr>
          <p:nvPr>
            <p:ph type="dt" sz="half" idx="14"/>
          </p:nvPr>
        </p:nvSpPr>
        <p:spPr/>
        <p:txBody>
          <a:bodyPr/>
          <a:lstStyle/>
          <a:p>
            <a:r>
              <a:rPr lang="de-DE"/>
              <a:t>|    15.02.2019</a:t>
            </a:r>
            <a:endParaRPr lang="de-DE" dirty="0"/>
          </a:p>
        </p:txBody>
      </p:sp>
      <p:sp>
        <p:nvSpPr>
          <p:cNvPr id="9" name="Fußzeilenplatzhalter 8">
            <a:extLst>
              <a:ext uri="{FF2B5EF4-FFF2-40B4-BE49-F238E27FC236}">
                <a16:creationId xmlns:a16="http://schemas.microsoft.com/office/drawing/2014/main" id="{F94D21F0-0C2D-40CB-B9DB-55864772B0A8}"/>
              </a:ext>
            </a:extLst>
          </p:cNvPr>
          <p:cNvSpPr>
            <a:spLocks noGrp="1"/>
          </p:cNvSpPr>
          <p:nvPr>
            <p:ph type="ftr" sz="quarter" idx="15"/>
          </p:nvPr>
        </p:nvSpPr>
        <p:spPr/>
        <p:txBody>
          <a:bodyPr/>
          <a:lstStyle/>
          <a:p>
            <a:r>
              <a:rPr lang="de-DE"/>
              <a:t>|    Fußzeile Universität Augsburg</a:t>
            </a:r>
            <a:endParaRPr lang="de-DE" dirty="0"/>
          </a:p>
        </p:txBody>
      </p:sp>
      <p:sp>
        <p:nvSpPr>
          <p:cNvPr id="10" name="Foliennummernplatzhalter 9">
            <a:extLst>
              <a:ext uri="{FF2B5EF4-FFF2-40B4-BE49-F238E27FC236}">
                <a16:creationId xmlns:a16="http://schemas.microsoft.com/office/drawing/2014/main" id="{ECC5A95F-83E3-4397-B18C-8F3003F1CEB4}"/>
              </a:ext>
            </a:extLst>
          </p:cNvPr>
          <p:cNvSpPr>
            <a:spLocks noGrp="1"/>
          </p:cNvSpPr>
          <p:nvPr>
            <p:ph type="sldNum" sz="quarter" idx="16"/>
          </p:nvPr>
        </p:nvSpPr>
        <p:spPr/>
        <p:txBody>
          <a:bodyPr/>
          <a:lstStyle/>
          <a:p>
            <a:fld id="{6567D7EC-8799-48C5-898A-08E264972062}" type="slidenum">
              <a:rPr lang="de-DE" smtClean="0"/>
              <a:pPr/>
              <a:t>‹#›</a:t>
            </a:fld>
            <a:endParaRPr lang="de-DE" dirty="0"/>
          </a:p>
        </p:txBody>
      </p:sp>
      <p:cxnSp>
        <p:nvCxnSpPr>
          <p:cNvPr id="11" name="Gerader Verbinder 10">
            <a:extLst>
              <a:ext uri="{FF2B5EF4-FFF2-40B4-BE49-F238E27FC236}">
                <a16:creationId xmlns:a16="http://schemas.microsoft.com/office/drawing/2014/main" id="{2F00719E-AEFE-40BF-8FAF-96026E0CB3E3}"/>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36831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549990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nhalt und Bild">
    <p:spTree>
      <p:nvGrpSpPr>
        <p:cNvPr id="1" name=""/>
        <p:cNvGrpSpPr/>
        <p:nvPr/>
      </p:nvGrpSpPr>
      <p:grpSpPr>
        <a:xfrm>
          <a:off x="0" y="0"/>
          <a:ext cx="0" cy="0"/>
          <a:chOff x="0" y="0"/>
          <a:chExt cx="0" cy="0"/>
        </a:xfrm>
      </p:grpSpPr>
      <p:sp>
        <p:nvSpPr>
          <p:cNvPr id="14" name="Bildplatzhalter 13">
            <a:extLst>
              <a:ext uri="{FF2B5EF4-FFF2-40B4-BE49-F238E27FC236}">
                <a16:creationId xmlns:a16="http://schemas.microsoft.com/office/drawing/2014/main" id="{547C337E-B2E8-42BE-BB79-EB136C890B23}"/>
              </a:ext>
            </a:extLst>
          </p:cNvPr>
          <p:cNvSpPr>
            <a:spLocks noGrp="1"/>
          </p:cNvSpPr>
          <p:nvPr>
            <p:ph type="pic" sz="quarter" idx="14"/>
          </p:nvPr>
        </p:nvSpPr>
        <p:spPr>
          <a:xfrm>
            <a:off x="6277802" y="1674000"/>
            <a:ext cx="5194800" cy="4644000"/>
          </a:xfrm>
          <a:custGeom>
            <a:avLst/>
            <a:gdLst>
              <a:gd name="connsiteX0" fmla="*/ 0 w 5194800"/>
              <a:gd name="connsiteY0" fmla="*/ 0 h 4644000"/>
              <a:gd name="connsiteX1" fmla="*/ 5194800 w 5194800"/>
              <a:gd name="connsiteY1" fmla="*/ 0 h 4644000"/>
              <a:gd name="connsiteX2" fmla="*/ 5194800 w 5194800"/>
              <a:gd name="connsiteY2" fmla="*/ 4326749 h 4644000"/>
              <a:gd name="connsiteX3" fmla="*/ 4687092 w 5194800"/>
              <a:gd name="connsiteY3" fmla="*/ 4644000 h 4644000"/>
              <a:gd name="connsiteX4" fmla="*/ 0 w 5194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644000">
                <a:moveTo>
                  <a:pt x="0" y="0"/>
                </a:moveTo>
                <a:lnTo>
                  <a:pt x="5194800" y="0"/>
                </a:lnTo>
                <a:lnTo>
                  <a:pt x="5194800" y="4326749"/>
                </a:lnTo>
                <a:lnTo>
                  <a:pt x="4687092" y="4644000"/>
                </a:lnTo>
                <a:lnTo>
                  <a:pt x="0" y="4644000"/>
                </a:lnTo>
                <a:close/>
              </a:path>
            </a:pathLst>
          </a:custGeom>
          <a:solidFill>
            <a:schemeClr val="accent3"/>
          </a:solidFill>
        </p:spPr>
        <p:txBody>
          <a:bodyPr wrap="square">
            <a:noAutofit/>
          </a:bodyPr>
          <a:lstStyle/>
          <a:p>
            <a:r>
              <a:rPr lang="en-US"/>
              <a:t>Click icon to add picture</a:t>
            </a:r>
            <a:endParaRPr lang="de-DE"/>
          </a:p>
        </p:txBody>
      </p:sp>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20001" y="1674000"/>
            <a:ext cx="5196002" cy="4644000"/>
          </a:xfrm>
        </p:spPr>
        <p:txBody>
          <a:bodyPr/>
          <a:lstStyle/>
          <a:p>
            <a:pPr lvl="0"/>
            <a:r>
              <a:rPr lang="en-US"/>
              <a:t>Edit Master text styles</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4" name="Datumsplatzhalter 3">
            <a:extLst>
              <a:ext uri="{FF2B5EF4-FFF2-40B4-BE49-F238E27FC236}">
                <a16:creationId xmlns:a16="http://schemas.microsoft.com/office/drawing/2014/main" id="{0E880E40-62C1-4523-9326-8905454D4926}"/>
              </a:ext>
            </a:extLst>
          </p:cNvPr>
          <p:cNvSpPr>
            <a:spLocks noGrp="1"/>
          </p:cNvSpPr>
          <p:nvPr>
            <p:ph type="dt" sz="half" idx="15"/>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D6BA002C-DFE9-450A-A2B3-C70BC48F66B9}"/>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B8F5DD0-C562-4452-8B55-8B7571D56CFD}"/>
              </a:ext>
            </a:extLst>
          </p:cNvPr>
          <p:cNvSpPr>
            <a:spLocks noGrp="1"/>
          </p:cNvSpPr>
          <p:nvPr>
            <p:ph type="sldNum" sz="quarter" idx="17"/>
          </p:nvPr>
        </p:nvSpPr>
        <p:spPr/>
        <p:txBody>
          <a:bodyPr/>
          <a:lstStyle/>
          <a:p>
            <a:fld id="{6567D7EC-8799-48C5-898A-08E264972062}" type="slidenum">
              <a:rPr lang="de-DE" smtClean="0"/>
              <a:pPr/>
              <a:t>‹#›</a:t>
            </a:fld>
            <a:endParaRPr lang="de-DE" dirty="0"/>
          </a:p>
        </p:txBody>
      </p:sp>
      <p:cxnSp>
        <p:nvCxnSpPr>
          <p:cNvPr id="9" name="Gerader Verbinder 8">
            <a:extLst>
              <a:ext uri="{FF2B5EF4-FFF2-40B4-BE49-F238E27FC236}">
                <a16:creationId xmlns:a16="http://schemas.microsoft.com/office/drawing/2014/main" id="{31D252A2-F584-4876-A9E7-3A56CDE1456F}"/>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7687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folie Netzwerkmotiv">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95FA92F1-0E1F-49C5-80C9-3365CCE3A9E8}"/>
              </a:ext>
            </a:extLst>
          </p:cNvPr>
          <p:cNvPicPr>
            <a:picLocks noChangeAspect="1"/>
          </p:cNvPicPr>
          <p:nvPr userDrawn="1"/>
        </p:nvPicPr>
        <p:blipFill rotWithShape="1">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t="12500"/>
          <a:stretch/>
        </p:blipFill>
        <p:spPr>
          <a:xfrm>
            <a:off x="0" y="0"/>
            <a:ext cx="12192000" cy="6858000"/>
          </a:xfrm>
          <a:prstGeom prst="rect">
            <a:avLst/>
          </a:prstGeom>
        </p:spPr>
      </p:pic>
      <p:sp>
        <p:nvSpPr>
          <p:cNvPr id="6" name="Rechteck 5">
            <a:extLst>
              <a:ext uri="{FF2B5EF4-FFF2-40B4-BE49-F238E27FC236}">
                <a16:creationId xmlns:a16="http://schemas.microsoft.com/office/drawing/2014/main" id="{1E23F841-7E91-4E34-A0EC-B12AEE41B4E9}"/>
              </a:ext>
            </a:extLst>
          </p:cNvPr>
          <p:cNvSpPr/>
          <p:nvPr userDrawn="1"/>
        </p:nvSpPr>
        <p:spPr>
          <a:xfrm>
            <a:off x="2" y="1"/>
            <a:ext cx="12192000" cy="6858000"/>
          </a:xfrm>
          <a:prstGeom prst="rect">
            <a:avLst/>
          </a:prstGeom>
          <a:gradFill flip="none" rotWithShape="1">
            <a:gsLst>
              <a:gs pos="52000">
                <a:schemeClr val="bg1">
                  <a:alpha val="40000"/>
                </a:schemeClr>
              </a:gs>
              <a:gs pos="0">
                <a:schemeClr val="bg1">
                  <a:alpha val="50000"/>
                </a:schemeClr>
              </a:gs>
              <a:gs pos="7000">
                <a:srgbClr val="FFFFFF">
                  <a:alpha val="0"/>
                </a:srgbClr>
              </a:gs>
              <a:gs pos="100000">
                <a:schemeClr val="bg1">
                  <a:alpha val="7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21" name="Titel 20">
            <a:extLst>
              <a:ext uri="{FF2B5EF4-FFF2-40B4-BE49-F238E27FC236}">
                <a16:creationId xmlns:a16="http://schemas.microsoft.com/office/drawing/2014/main" id="{C26E8387-66E3-42D5-9B71-7D928E60A71B}"/>
              </a:ext>
            </a:extLst>
          </p:cNvPr>
          <p:cNvSpPr>
            <a:spLocks noGrp="1" noMove="1" noResize="1"/>
          </p:cNvSpPr>
          <p:nvPr>
            <p:ph type="ctrTitle"/>
            <p:custDataLst>
              <p:tags r:id="rId1"/>
            </p:custDataLst>
          </p:nvPr>
        </p:nvSpPr>
        <p:spPr>
          <a:xfrm>
            <a:off x="5608326" y="0"/>
            <a:ext cx="5863676" cy="6003982"/>
          </a:xfrm>
          <a:custGeom>
            <a:avLst/>
            <a:gdLst>
              <a:gd name="connsiteX0" fmla="*/ 0 w 5863676"/>
              <a:gd name="connsiteY0" fmla="*/ 0 h 6003982"/>
              <a:gd name="connsiteX1" fmla="*/ 180000 w 5863676"/>
              <a:gd name="connsiteY1" fmla="*/ 0 h 6003982"/>
              <a:gd name="connsiteX2" fmla="*/ 5863676 w 5863676"/>
              <a:gd name="connsiteY2" fmla="*/ 0 h 6003982"/>
              <a:gd name="connsiteX3" fmla="*/ 5863676 w 5863676"/>
              <a:gd name="connsiteY3" fmla="*/ 276042 h 6003982"/>
              <a:gd name="connsiteX4" fmla="*/ 5863676 w 5863676"/>
              <a:gd name="connsiteY4" fmla="*/ 465826 h 6003982"/>
              <a:gd name="connsiteX5" fmla="*/ 5863676 w 5863676"/>
              <a:gd name="connsiteY5" fmla="*/ 5701857 h 6003982"/>
              <a:gd name="connsiteX6" fmla="*/ 5416799 w 5863676"/>
              <a:gd name="connsiteY6" fmla="*/ 6003982 h 6003982"/>
              <a:gd name="connsiteX7" fmla="*/ 180000 w 5863676"/>
              <a:gd name="connsiteY7" fmla="*/ 6003982 h 6003982"/>
              <a:gd name="connsiteX8" fmla="*/ 0 w 5863676"/>
              <a:gd name="connsiteY8" fmla="*/ 6003982 h 600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3676" h="6003982">
                <a:moveTo>
                  <a:pt x="0" y="0"/>
                </a:moveTo>
                <a:lnTo>
                  <a:pt x="180000" y="0"/>
                </a:lnTo>
                <a:lnTo>
                  <a:pt x="5863676" y="0"/>
                </a:lnTo>
                <a:lnTo>
                  <a:pt x="5863676" y="276042"/>
                </a:lnTo>
                <a:lnTo>
                  <a:pt x="5863676" y="465826"/>
                </a:lnTo>
                <a:lnTo>
                  <a:pt x="5863676" y="5701857"/>
                </a:lnTo>
                <a:lnTo>
                  <a:pt x="5416799" y="6003982"/>
                </a:lnTo>
                <a:lnTo>
                  <a:pt x="180000" y="6003982"/>
                </a:lnTo>
                <a:lnTo>
                  <a:pt x="0" y="6003982"/>
                </a:lnTo>
                <a:close/>
              </a:path>
            </a:pathLst>
          </a:custGeom>
          <a:solidFill>
            <a:schemeClr val="tx2">
              <a:alpha val="90000"/>
            </a:schemeClr>
          </a:solidFill>
        </p:spPr>
        <p:txBody>
          <a:bodyPr wrap="square" lIns="360000" tIns="360000" rIns="360000" bIns="2160000" anchor="b">
            <a:noAutofit/>
          </a:bodyPr>
          <a:lstStyle>
            <a:lvl1pPr algn="l">
              <a:lnSpc>
                <a:spcPct val="100000"/>
              </a:lnSpc>
              <a:defRPr sz="3001">
                <a:solidFill>
                  <a:schemeClr val="bg1"/>
                </a:solidFill>
              </a:defRPr>
            </a:lvl1pPr>
          </a:lstStyle>
          <a:p>
            <a:r>
              <a:rPr lang="en-US"/>
              <a:t>Click to edit Master title style</a:t>
            </a:r>
            <a:endParaRPr lang="de-DE" dirty="0"/>
          </a:p>
        </p:txBody>
      </p:sp>
      <p:sp>
        <p:nvSpPr>
          <p:cNvPr id="3" name="Untertitel 2">
            <a:extLst>
              <a:ext uri="{FF2B5EF4-FFF2-40B4-BE49-F238E27FC236}">
                <a16:creationId xmlns:a16="http://schemas.microsoft.com/office/drawing/2014/main" id="{129B57D8-F51B-45A5-ACE8-26EE7A2EA831}"/>
              </a:ext>
            </a:extLst>
          </p:cNvPr>
          <p:cNvSpPr>
            <a:spLocks noGrp="1"/>
          </p:cNvSpPr>
          <p:nvPr>
            <p:ph type="subTitle" idx="1"/>
          </p:nvPr>
        </p:nvSpPr>
        <p:spPr>
          <a:xfrm>
            <a:off x="5608326" y="4050000"/>
            <a:ext cx="5863676" cy="1080000"/>
          </a:xfrm>
        </p:spPr>
        <p:txBody>
          <a:bodyPr lIns="360000" tIns="0" rIns="360000" bIns="0">
            <a:noAutofit/>
          </a:bodyPr>
          <a:lstStyle>
            <a:lvl1pPr marL="0" indent="0" algn="l">
              <a:buNone/>
              <a:defRPr sz="1500">
                <a:solidFill>
                  <a:schemeClr val="bg1"/>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Tree>
    <p:extLst>
      <p:ext uri="{BB962C8B-B14F-4D97-AF65-F5344CB8AC3E}">
        <p14:creationId xmlns:p14="http://schemas.microsoft.com/office/powerpoint/2010/main" val="39768657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nhalt und Bild mit BU-Box">
    <p:spTree>
      <p:nvGrpSpPr>
        <p:cNvPr id="1" name=""/>
        <p:cNvGrpSpPr/>
        <p:nvPr/>
      </p:nvGrpSpPr>
      <p:grpSpPr>
        <a:xfrm>
          <a:off x="0" y="0"/>
          <a:ext cx="0" cy="0"/>
          <a:chOff x="0" y="0"/>
          <a:chExt cx="0" cy="0"/>
        </a:xfrm>
      </p:grpSpPr>
      <p:sp>
        <p:nvSpPr>
          <p:cNvPr id="14" name="Bildplatzhalter 13">
            <a:extLst>
              <a:ext uri="{FF2B5EF4-FFF2-40B4-BE49-F238E27FC236}">
                <a16:creationId xmlns:a16="http://schemas.microsoft.com/office/drawing/2014/main" id="{547C337E-B2E8-42BE-BB79-EB136C890B23}"/>
              </a:ext>
            </a:extLst>
          </p:cNvPr>
          <p:cNvSpPr>
            <a:spLocks noGrp="1"/>
          </p:cNvSpPr>
          <p:nvPr>
            <p:ph type="pic" sz="quarter" idx="14"/>
          </p:nvPr>
        </p:nvSpPr>
        <p:spPr>
          <a:xfrm>
            <a:off x="6277802" y="1674000"/>
            <a:ext cx="5194800" cy="4644000"/>
          </a:xfrm>
          <a:custGeom>
            <a:avLst/>
            <a:gdLst>
              <a:gd name="connsiteX0" fmla="*/ 0 w 5194800"/>
              <a:gd name="connsiteY0" fmla="*/ 0 h 4644000"/>
              <a:gd name="connsiteX1" fmla="*/ 5194800 w 5194800"/>
              <a:gd name="connsiteY1" fmla="*/ 0 h 4644000"/>
              <a:gd name="connsiteX2" fmla="*/ 5194800 w 5194800"/>
              <a:gd name="connsiteY2" fmla="*/ 4326749 h 4644000"/>
              <a:gd name="connsiteX3" fmla="*/ 4687092 w 5194800"/>
              <a:gd name="connsiteY3" fmla="*/ 4644000 h 4644000"/>
              <a:gd name="connsiteX4" fmla="*/ 0 w 5194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644000">
                <a:moveTo>
                  <a:pt x="0" y="0"/>
                </a:moveTo>
                <a:lnTo>
                  <a:pt x="5194800" y="0"/>
                </a:lnTo>
                <a:lnTo>
                  <a:pt x="5194800" y="4326749"/>
                </a:lnTo>
                <a:lnTo>
                  <a:pt x="4687092" y="4644000"/>
                </a:lnTo>
                <a:lnTo>
                  <a:pt x="0" y="4644000"/>
                </a:lnTo>
                <a:close/>
              </a:path>
            </a:pathLst>
          </a:custGeom>
          <a:solidFill>
            <a:schemeClr val="accent3"/>
          </a:solidFill>
        </p:spPr>
        <p:txBody>
          <a:bodyPr wrap="square">
            <a:noAutofit/>
          </a:bodyPr>
          <a:lstStyle/>
          <a:p>
            <a:r>
              <a:rPr lang="en-US"/>
              <a:t>Click icon to add picture</a:t>
            </a:r>
            <a:endParaRPr lang="de-DE"/>
          </a:p>
        </p:txBody>
      </p:sp>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20001" y="1674000"/>
            <a:ext cx="5196002" cy="4644000"/>
          </a:xfrm>
        </p:spPr>
        <p:txBody>
          <a:bodyPr/>
          <a:lstStyle/>
          <a:p>
            <a:pPr lvl="0"/>
            <a:r>
              <a:rPr lang="en-US"/>
              <a:t>Edit Master text styles</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4" name="Datumsplatzhalter 3">
            <a:extLst>
              <a:ext uri="{FF2B5EF4-FFF2-40B4-BE49-F238E27FC236}">
                <a16:creationId xmlns:a16="http://schemas.microsoft.com/office/drawing/2014/main" id="{0E880E40-62C1-4523-9326-8905454D4926}"/>
              </a:ext>
            </a:extLst>
          </p:cNvPr>
          <p:cNvSpPr>
            <a:spLocks noGrp="1"/>
          </p:cNvSpPr>
          <p:nvPr>
            <p:ph type="dt" sz="half" idx="15"/>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D6BA002C-DFE9-450A-A2B3-C70BC48F66B9}"/>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B8F5DD0-C562-4452-8B55-8B7571D56CFD}"/>
              </a:ext>
            </a:extLst>
          </p:cNvPr>
          <p:cNvSpPr>
            <a:spLocks noGrp="1"/>
          </p:cNvSpPr>
          <p:nvPr>
            <p:ph type="sldNum" sz="quarter" idx="17"/>
          </p:nvPr>
        </p:nvSpPr>
        <p:spPr/>
        <p:txBody>
          <a:bodyPr/>
          <a:lstStyle/>
          <a:p>
            <a:fld id="{6567D7EC-8799-48C5-898A-08E264972062}" type="slidenum">
              <a:rPr lang="de-DE" smtClean="0"/>
              <a:pPr/>
              <a:t>‹#›</a:t>
            </a:fld>
            <a:endParaRPr lang="de-DE" dirty="0"/>
          </a:p>
        </p:txBody>
      </p:sp>
      <p:sp>
        <p:nvSpPr>
          <p:cNvPr id="8" name="Textplatzhalter 7">
            <a:extLst>
              <a:ext uri="{FF2B5EF4-FFF2-40B4-BE49-F238E27FC236}">
                <a16:creationId xmlns:a16="http://schemas.microsoft.com/office/drawing/2014/main" id="{84409322-67A6-4F12-8D72-41A3B5B662E5}"/>
              </a:ext>
            </a:extLst>
          </p:cNvPr>
          <p:cNvSpPr>
            <a:spLocks noGrp="1"/>
          </p:cNvSpPr>
          <p:nvPr>
            <p:ph type="body" sz="quarter" idx="18"/>
          </p:nvPr>
        </p:nvSpPr>
        <p:spPr>
          <a:xfrm>
            <a:off x="6277802" y="4416667"/>
            <a:ext cx="1974700" cy="1406166"/>
          </a:xfrm>
          <a:solidFill>
            <a:schemeClr val="tx2">
              <a:alpha val="90000"/>
            </a:schemeClr>
          </a:solidFill>
        </p:spPr>
        <p:txBody>
          <a:bodyPr lIns="90000" tIns="90000" rIns="90000" bIns="90000"/>
          <a:lstStyle>
            <a:lvl1pPr>
              <a:spcBef>
                <a:spcPts val="601"/>
              </a:spcBef>
              <a:defRPr sz="1001">
                <a:solidFill>
                  <a:schemeClr val="bg1"/>
                </a:solidFill>
              </a:defRPr>
            </a:lvl1pPr>
          </a:lstStyle>
          <a:p>
            <a:pPr lvl="0"/>
            <a:r>
              <a:rPr lang="en-US"/>
              <a:t>Edit Master text styles</a:t>
            </a:r>
          </a:p>
        </p:txBody>
      </p:sp>
      <p:cxnSp>
        <p:nvCxnSpPr>
          <p:cNvPr id="10" name="Gerader Verbinder 9">
            <a:extLst>
              <a:ext uri="{FF2B5EF4-FFF2-40B4-BE49-F238E27FC236}">
                <a16:creationId xmlns:a16="http://schemas.microsoft.com/office/drawing/2014/main" id="{942447BE-7F68-43E3-BEF7-C04C0F292080}"/>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51306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3 Inhalt 2/3 Bild mit BU-Box">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9" y="1674000"/>
            <a:ext cx="3344400" cy="4644000"/>
          </a:xfrm>
        </p:spPr>
        <p:txBody>
          <a:bodyPr/>
          <a:lstStyle/>
          <a:p>
            <a:pPr lvl="0"/>
            <a:r>
              <a:rPr lang="en-US"/>
              <a:t>Edit Master text styles</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4" name="Datumsplatzhalter 3">
            <a:extLst>
              <a:ext uri="{FF2B5EF4-FFF2-40B4-BE49-F238E27FC236}">
                <a16:creationId xmlns:a16="http://schemas.microsoft.com/office/drawing/2014/main" id="{0E880E40-62C1-4523-9326-8905454D4926}"/>
              </a:ext>
            </a:extLst>
          </p:cNvPr>
          <p:cNvSpPr>
            <a:spLocks noGrp="1"/>
          </p:cNvSpPr>
          <p:nvPr>
            <p:ph type="dt" sz="half" idx="15"/>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D6BA002C-DFE9-450A-A2B3-C70BC48F66B9}"/>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B8F5DD0-C562-4452-8B55-8B7571D56CFD}"/>
              </a:ext>
            </a:extLst>
          </p:cNvPr>
          <p:cNvSpPr>
            <a:spLocks noGrp="1"/>
          </p:cNvSpPr>
          <p:nvPr>
            <p:ph type="sldNum" sz="quarter" idx="17"/>
          </p:nvPr>
        </p:nvSpPr>
        <p:spPr/>
        <p:txBody>
          <a:bodyPr/>
          <a:lstStyle/>
          <a:p>
            <a:fld id="{6567D7EC-8799-48C5-898A-08E264972062}" type="slidenum">
              <a:rPr lang="de-DE" smtClean="0"/>
              <a:pPr/>
              <a:t>‹#›</a:t>
            </a:fld>
            <a:endParaRPr lang="de-DE" dirty="0"/>
          </a:p>
        </p:txBody>
      </p:sp>
      <p:sp>
        <p:nvSpPr>
          <p:cNvPr id="13" name="Bildplatzhalter 12">
            <a:extLst>
              <a:ext uri="{FF2B5EF4-FFF2-40B4-BE49-F238E27FC236}">
                <a16:creationId xmlns:a16="http://schemas.microsoft.com/office/drawing/2014/main" id="{2C391855-DEE4-4776-816F-9FDFE9169B27}"/>
              </a:ext>
            </a:extLst>
          </p:cNvPr>
          <p:cNvSpPr>
            <a:spLocks noGrp="1"/>
          </p:cNvSpPr>
          <p:nvPr>
            <p:ph type="pic" sz="quarter" idx="18"/>
          </p:nvPr>
        </p:nvSpPr>
        <p:spPr>
          <a:xfrm>
            <a:off x="4423801" y="1674000"/>
            <a:ext cx="7048800" cy="4644000"/>
          </a:xfrm>
          <a:custGeom>
            <a:avLst/>
            <a:gdLst>
              <a:gd name="connsiteX0" fmla="*/ 0 w 7048800"/>
              <a:gd name="connsiteY0" fmla="*/ 0 h 4644000"/>
              <a:gd name="connsiteX1" fmla="*/ 7048800 w 7048800"/>
              <a:gd name="connsiteY1" fmla="*/ 0 h 4644000"/>
              <a:gd name="connsiteX2" fmla="*/ 7048800 w 7048800"/>
              <a:gd name="connsiteY2" fmla="*/ 4326749 h 4644000"/>
              <a:gd name="connsiteX3" fmla="*/ 6541092 w 7048800"/>
              <a:gd name="connsiteY3" fmla="*/ 4644000 h 4644000"/>
              <a:gd name="connsiteX4" fmla="*/ 0 w 7048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8800" h="4644000">
                <a:moveTo>
                  <a:pt x="0" y="0"/>
                </a:moveTo>
                <a:lnTo>
                  <a:pt x="7048800" y="0"/>
                </a:lnTo>
                <a:lnTo>
                  <a:pt x="7048800" y="4326749"/>
                </a:lnTo>
                <a:lnTo>
                  <a:pt x="6541092" y="4644000"/>
                </a:lnTo>
                <a:lnTo>
                  <a:pt x="0" y="4644000"/>
                </a:lnTo>
                <a:close/>
              </a:path>
            </a:pathLst>
          </a:custGeom>
          <a:solidFill>
            <a:schemeClr val="accent3"/>
          </a:solidFill>
        </p:spPr>
        <p:txBody>
          <a:bodyPr wrap="square">
            <a:noAutofit/>
          </a:bodyPr>
          <a:lstStyle/>
          <a:p>
            <a:r>
              <a:rPr lang="en-US"/>
              <a:t>Click icon to add picture</a:t>
            </a:r>
            <a:endParaRPr lang="de-DE" dirty="0"/>
          </a:p>
        </p:txBody>
      </p:sp>
      <p:sp>
        <p:nvSpPr>
          <p:cNvPr id="15" name="Textplatzhalter 7">
            <a:extLst>
              <a:ext uri="{FF2B5EF4-FFF2-40B4-BE49-F238E27FC236}">
                <a16:creationId xmlns:a16="http://schemas.microsoft.com/office/drawing/2014/main" id="{29A14761-D380-48F1-9D44-45AF488797B5}"/>
              </a:ext>
            </a:extLst>
          </p:cNvPr>
          <p:cNvSpPr>
            <a:spLocks noGrp="1"/>
          </p:cNvSpPr>
          <p:nvPr>
            <p:ph type="body" sz="quarter" idx="19"/>
          </p:nvPr>
        </p:nvSpPr>
        <p:spPr>
          <a:xfrm>
            <a:off x="4423802" y="4416667"/>
            <a:ext cx="1974700" cy="1406166"/>
          </a:xfrm>
          <a:solidFill>
            <a:schemeClr val="tx2">
              <a:alpha val="90000"/>
            </a:schemeClr>
          </a:solidFill>
        </p:spPr>
        <p:txBody>
          <a:bodyPr lIns="90000" tIns="90000" rIns="90000" bIns="90000"/>
          <a:lstStyle>
            <a:lvl1pPr>
              <a:spcBef>
                <a:spcPts val="601"/>
              </a:spcBef>
              <a:defRPr sz="1001">
                <a:solidFill>
                  <a:schemeClr val="bg1"/>
                </a:solidFill>
              </a:defRPr>
            </a:lvl1pPr>
          </a:lstStyle>
          <a:p>
            <a:pPr lvl="0"/>
            <a:r>
              <a:rPr lang="en-US"/>
              <a:t>Edit Master text styles</a:t>
            </a:r>
          </a:p>
        </p:txBody>
      </p:sp>
      <p:cxnSp>
        <p:nvCxnSpPr>
          <p:cNvPr id="10" name="Gerader Verbinder 9">
            <a:extLst>
              <a:ext uri="{FF2B5EF4-FFF2-40B4-BE49-F238E27FC236}">
                <a16:creationId xmlns:a16="http://schemas.microsoft.com/office/drawing/2014/main" id="{F97DD6B2-6BB6-4B54-8072-153E6ED7B917}"/>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45584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zwei Bilder">
    <p:spTree>
      <p:nvGrpSpPr>
        <p:cNvPr id="1" name=""/>
        <p:cNvGrpSpPr/>
        <p:nvPr/>
      </p:nvGrpSpPr>
      <p:grpSpPr>
        <a:xfrm>
          <a:off x="0" y="0"/>
          <a:ext cx="0" cy="0"/>
          <a:chOff x="0" y="0"/>
          <a:chExt cx="0" cy="0"/>
        </a:xfrm>
      </p:grpSpPr>
      <p:sp>
        <p:nvSpPr>
          <p:cNvPr id="14" name="Bildplatzhalter 13">
            <a:extLst>
              <a:ext uri="{FF2B5EF4-FFF2-40B4-BE49-F238E27FC236}">
                <a16:creationId xmlns:a16="http://schemas.microsoft.com/office/drawing/2014/main" id="{547C337E-B2E8-42BE-BB79-EB136C890B23}"/>
              </a:ext>
            </a:extLst>
          </p:cNvPr>
          <p:cNvSpPr>
            <a:spLocks noGrp="1"/>
          </p:cNvSpPr>
          <p:nvPr>
            <p:ph type="pic" sz="quarter" idx="14"/>
          </p:nvPr>
        </p:nvSpPr>
        <p:spPr>
          <a:xfrm>
            <a:off x="6277802" y="1674000"/>
            <a:ext cx="5194800" cy="4644000"/>
          </a:xfrm>
          <a:custGeom>
            <a:avLst/>
            <a:gdLst>
              <a:gd name="connsiteX0" fmla="*/ 0 w 5194800"/>
              <a:gd name="connsiteY0" fmla="*/ 0 h 4644000"/>
              <a:gd name="connsiteX1" fmla="*/ 5194800 w 5194800"/>
              <a:gd name="connsiteY1" fmla="*/ 0 h 4644000"/>
              <a:gd name="connsiteX2" fmla="*/ 5194800 w 5194800"/>
              <a:gd name="connsiteY2" fmla="*/ 4326749 h 4644000"/>
              <a:gd name="connsiteX3" fmla="*/ 4687092 w 5194800"/>
              <a:gd name="connsiteY3" fmla="*/ 4644000 h 4644000"/>
              <a:gd name="connsiteX4" fmla="*/ 0 w 5194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644000">
                <a:moveTo>
                  <a:pt x="0" y="0"/>
                </a:moveTo>
                <a:lnTo>
                  <a:pt x="5194800" y="0"/>
                </a:lnTo>
                <a:lnTo>
                  <a:pt x="5194800" y="4326749"/>
                </a:lnTo>
                <a:lnTo>
                  <a:pt x="4687092" y="4644000"/>
                </a:lnTo>
                <a:lnTo>
                  <a:pt x="0" y="4644000"/>
                </a:lnTo>
                <a:close/>
              </a:path>
            </a:pathLst>
          </a:custGeom>
          <a:solidFill>
            <a:schemeClr val="accent3"/>
          </a:solidFill>
        </p:spPr>
        <p:txBody>
          <a:bodyPr wrap="square">
            <a:noAutofit/>
          </a:bodyPr>
          <a:lstStyle/>
          <a:p>
            <a:r>
              <a:rPr lang="en-US"/>
              <a:t>Click icon to add picture</a:t>
            </a:r>
            <a:endParaRPr lang="de-DE"/>
          </a:p>
        </p:txBody>
      </p:sp>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8" name="Bildplatzhalter 7">
            <a:extLst>
              <a:ext uri="{FF2B5EF4-FFF2-40B4-BE49-F238E27FC236}">
                <a16:creationId xmlns:a16="http://schemas.microsoft.com/office/drawing/2014/main" id="{A3D5E979-B6F3-499F-86AC-9DA560B943B7}"/>
              </a:ext>
            </a:extLst>
          </p:cNvPr>
          <p:cNvSpPr>
            <a:spLocks noGrp="1"/>
          </p:cNvSpPr>
          <p:nvPr>
            <p:ph type="pic" sz="quarter" idx="15"/>
          </p:nvPr>
        </p:nvSpPr>
        <p:spPr>
          <a:xfrm>
            <a:off x="720001" y="1674000"/>
            <a:ext cx="5196002" cy="4644000"/>
          </a:xfrm>
          <a:solidFill>
            <a:schemeClr val="accent3"/>
          </a:solidFill>
        </p:spPr>
        <p:txBody>
          <a:bodyPr/>
          <a:lstStyle/>
          <a:p>
            <a:r>
              <a:rPr lang="en-US"/>
              <a:t>Click icon to add picture</a:t>
            </a:r>
            <a:endParaRPr lang="de-DE"/>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3" name="Datumsplatzhalter 2">
            <a:extLst>
              <a:ext uri="{FF2B5EF4-FFF2-40B4-BE49-F238E27FC236}">
                <a16:creationId xmlns:a16="http://schemas.microsoft.com/office/drawing/2014/main" id="{D2178660-43D6-417E-A41D-8A651FD3EDD4}"/>
              </a:ext>
            </a:extLst>
          </p:cNvPr>
          <p:cNvSpPr>
            <a:spLocks noGrp="1"/>
          </p:cNvSpPr>
          <p:nvPr>
            <p:ph type="dt" sz="half" idx="16"/>
          </p:nvPr>
        </p:nvSpPr>
        <p:spPr/>
        <p:txBody>
          <a:bodyPr/>
          <a:lstStyle/>
          <a:p>
            <a:r>
              <a:rPr lang="de-DE"/>
              <a:t>|    15.02.2019</a:t>
            </a:r>
            <a:endParaRPr lang="de-DE" dirty="0"/>
          </a:p>
        </p:txBody>
      </p:sp>
      <p:sp>
        <p:nvSpPr>
          <p:cNvPr id="4" name="Fußzeilenplatzhalter 3">
            <a:extLst>
              <a:ext uri="{FF2B5EF4-FFF2-40B4-BE49-F238E27FC236}">
                <a16:creationId xmlns:a16="http://schemas.microsoft.com/office/drawing/2014/main" id="{6277E495-745A-4917-9709-76F024A90BD8}"/>
              </a:ext>
            </a:extLst>
          </p:cNvPr>
          <p:cNvSpPr>
            <a:spLocks noGrp="1"/>
          </p:cNvSpPr>
          <p:nvPr>
            <p:ph type="ftr" sz="quarter" idx="17"/>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1E2D2E99-9111-4AFA-AFB3-76CD71D81FE1}"/>
              </a:ext>
            </a:extLst>
          </p:cNvPr>
          <p:cNvSpPr>
            <a:spLocks noGrp="1"/>
          </p:cNvSpPr>
          <p:nvPr>
            <p:ph type="sldNum" sz="quarter" idx="18"/>
          </p:nvPr>
        </p:nvSpPr>
        <p:spPr/>
        <p:txBody>
          <a:bodyPr/>
          <a:lstStyle/>
          <a:p>
            <a:fld id="{6567D7EC-8799-48C5-898A-08E264972062}" type="slidenum">
              <a:rPr lang="de-DE" smtClean="0"/>
              <a:pPr/>
              <a:t>‹#›</a:t>
            </a:fld>
            <a:endParaRPr lang="de-DE" dirty="0"/>
          </a:p>
        </p:txBody>
      </p:sp>
      <p:cxnSp>
        <p:nvCxnSpPr>
          <p:cNvPr id="9" name="Gerader Verbinder 8">
            <a:extLst>
              <a:ext uri="{FF2B5EF4-FFF2-40B4-BE49-F238E27FC236}">
                <a16:creationId xmlns:a16="http://schemas.microsoft.com/office/drawing/2014/main" id="{2FC171BC-79AF-42BF-84CB-39D216F6E301}"/>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55658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agramm">
    <p:spTree>
      <p:nvGrpSpPr>
        <p:cNvPr id="1" name=""/>
        <p:cNvGrpSpPr/>
        <p:nvPr/>
      </p:nvGrpSpPr>
      <p:grpSpPr>
        <a:xfrm>
          <a:off x="0" y="0"/>
          <a:ext cx="0" cy="0"/>
          <a:chOff x="0" y="0"/>
          <a:chExt cx="0" cy="0"/>
        </a:xfrm>
      </p:grpSpPr>
      <p:sp>
        <p:nvSpPr>
          <p:cNvPr id="3" name="Diagrammplatzhalter 2">
            <a:extLst>
              <a:ext uri="{FF2B5EF4-FFF2-40B4-BE49-F238E27FC236}">
                <a16:creationId xmlns:a16="http://schemas.microsoft.com/office/drawing/2014/main" id="{A7627363-86CC-42A8-BCA4-3FEC0149CBBB}"/>
              </a:ext>
            </a:extLst>
          </p:cNvPr>
          <p:cNvSpPr>
            <a:spLocks noGrp="1"/>
          </p:cNvSpPr>
          <p:nvPr>
            <p:ph type="chart" sz="quarter" idx="14"/>
          </p:nvPr>
        </p:nvSpPr>
        <p:spPr>
          <a:xfrm>
            <a:off x="718804" y="1674001"/>
            <a:ext cx="10753198" cy="4642571"/>
          </a:xfrm>
        </p:spPr>
        <p:txBody>
          <a:bodyPr>
            <a:normAutofit/>
          </a:bodyPr>
          <a:lstStyle>
            <a:lvl1pPr marL="0" indent="0">
              <a:buNone/>
              <a:defRPr sz="1801">
                <a:latin typeface="Arial" panose="020B0604020202020204" pitchFamily="34" charset="0"/>
                <a:cs typeface="Arial" panose="020B0604020202020204" pitchFamily="34" charset="0"/>
              </a:defRPr>
            </a:lvl1pPr>
          </a:lstStyle>
          <a:p>
            <a:r>
              <a:rPr lang="en-US"/>
              <a:t>Click icon to add chart</a:t>
            </a:r>
            <a:endParaRPr lang="de-DE" dirty="0"/>
          </a:p>
        </p:txBody>
      </p:sp>
      <p:sp>
        <p:nvSpPr>
          <p:cNvPr id="13" name="Untertitel 2">
            <a:extLst>
              <a:ext uri="{FF2B5EF4-FFF2-40B4-BE49-F238E27FC236}">
                <a16:creationId xmlns:a16="http://schemas.microsoft.com/office/drawing/2014/main" id="{9EF021A6-4BB9-4550-AD43-5CAC345F4279}"/>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cxnSp>
        <p:nvCxnSpPr>
          <p:cNvPr id="8" name="Gerader Verbinder 7">
            <a:extLst>
              <a:ext uri="{FF2B5EF4-FFF2-40B4-BE49-F238E27FC236}">
                <a16:creationId xmlns:a16="http://schemas.microsoft.com/office/drawing/2014/main" id="{8F720E25-635C-49B5-8824-A82A5FC06729}"/>
              </a:ext>
            </a:extLst>
          </p:cNvPr>
          <p:cNvCxnSpPr>
            <a:cxnSpLocks/>
          </p:cNvCxnSpPr>
          <p:nvPr userDrawn="1"/>
        </p:nvCxnSpPr>
        <p:spPr>
          <a:xfrm>
            <a:off x="719999" y="1100617"/>
            <a:ext cx="11472002" cy="0"/>
          </a:xfrm>
          <a:prstGeom prst="line">
            <a:avLst/>
          </a:prstGeom>
          <a:ln w="76200">
            <a:solidFill>
              <a:schemeClr val="tx2"/>
            </a:solidFill>
          </a:ln>
        </p:spPr>
        <p:style>
          <a:lnRef idx="1">
            <a:schemeClr val="accent1"/>
          </a:lnRef>
          <a:fillRef idx="0">
            <a:schemeClr val="accent1"/>
          </a:fillRef>
          <a:effectRef idx="0">
            <a:schemeClr val="accent1"/>
          </a:effectRef>
          <a:fontRef idx="minor">
            <a:schemeClr val="tx1"/>
          </a:fontRef>
        </p:style>
      </p:cxnSp>
      <p:sp>
        <p:nvSpPr>
          <p:cNvPr id="7" name="Title 6">
            <a:extLst>
              <a:ext uri="{FF2B5EF4-FFF2-40B4-BE49-F238E27FC236}">
                <a16:creationId xmlns:a16="http://schemas.microsoft.com/office/drawing/2014/main" id="{1EA80BBC-8409-472A-B5A9-1DBA6521E1A0}"/>
              </a:ext>
            </a:extLst>
          </p:cNvPr>
          <p:cNvSpPr>
            <a:spLocks noGrp="1"/>
          </p:cNvSpPr>
          <p:nvPr>
            <p:ph type="title"/>
          </p:nvPr>
        </p:nvSpPr>
        <p:spPr/>
        <p:txBody>
          <a:bodyPr/>
          <a:lstStyle/>
          <a:p>
            <a:r>
              <a:rPr lang="en-US"/>
              <a:t>Click to edit Master title style</a:t>
            </a:r>
          </a:p>
        </p:txBody>
      </p:sp>
      <p:sp>
        <p:nvSpPr>
          <p:cNvPr id="12" name="Date Placeholder 11">
            <a:extLst>
              <a:ext uri="{FF2B5EF4-FFF2-40B4-BE49-F238E27FC236}">
                <a16:creationId xmlns:a16="http://schemas.microsoft.com/office/drawing/2014/main" id="{E6D10EBE-A9CF-4FCE-A36F-F6949C16B160}"/>
              </a:ext>
            </a:extLst>
          </p:cNvPr>
          <p:cNvSpPr>
            <a:spLocks noGrp="1"/>
          </p:cNvSpPr>
          <p:nvPr>
            <p:ph type="dt" sz="half" idx="15"/>
          </p:nvPr>
        </p:nvSpPr>
        <p:spPr/>
        <p:txBody>
          <a:bodyPr/>
          <a:lstStyle/>
          <a:p>
            <a:r>
              <a:rPr lang="de-DE"/>
              <a:t>|    15.02.2019</a:t>
            </a:r>
            <a:endParaRPr lang="de-DE" sz="900" dirty="0"/>
          </a:p>
        </p:txBody>
      </p:sp>
      <p:sp>
        <p:nvSpPr>
          <p:cNvPr id="14" name="Footer Placeholder 13">
            <a:extLst>
              <a:ext uri="{FF2B5EF4-FFF2-40B4-BE49-F238E27FC236}">
                <a16:creationId xmlns:a16="http://schemas.microsoft.com/office/drawing/2014/main" id="{1571888F-8AE4-4179-A11F-F1674086CE2C}"/>
              </a:ext>
            </a:extLst>
          </p:cNvPr>
          <p:cNvSpPr>
            <a:spLocks noGrp="1"/>
          </p:cNvSpPr>
          <p:nvPr>
            <p:ph type="ftr" sz="quarter" idx="16"/>
          </p:nvPr>
        </p:nvSpPr>
        <p:spPr/>
        <p:txBody>
          <a:bodyPr/>
          <a:lstStyle/>
          <a:p>
            <a:r>
              <a:rPr lang="de-DE"/>
              <a:t>|    Fußzeile Universität Augsburg</a:t>
            </a:r>
            <a:endParaRPr lang="de-DE" dirty="0"/>
          </a:p>
        </p:txBody>
      </p:sp>
      <p:sp>
        <p:nvSpPr>
          <p:cNvPr id="15" name="Slide Number Placeholder 14">
            <a:extLst>
              <a:ext uri="{FF2B5EF4-FFF2-40B4-BE49-F238E27FC236}">
                <a16:creationId xmlns:a16="http://schemas.microsoft.com/office/drawing/2014/main" id="{E1799B03-4087-406F-8016-F97768E1CF75}"/>
              </a:ext>
            </a:extLst>
          </p:cNvPr>
          <p:cNvSpPr>
            <a:spLocks noGrp="1"/>
          </p:cNvSpPr>
          <p:nvPr>
            <p:ph type="sldNum" sz="quarter" idx="17"/>
          </p:nvPr>
        </p:nvSpPr>
        <p:spPr/>
        <p:txBody>
          <a:bodyPr/>
          <a:lstStyle/>
          <a:p>
            <a:fld id="{6567D7EC-8799-48C5-898A-08E264972062}" type="slidenum">
              <a:rPr lang="de-DE" smtClean="0"/>
              <a:pPr/>
              <a:t>‹#›</a:t>
            </a:fld>
            <a:endParaRPr lang="de-DE" dirty="0"/>
          </a:p>
        </p:txBody>
      </p:sp>
      <p:sp>
        <p:nvSpPr>
          <p:cNvPr id="2" name="Rectangle 1">
            <a:extLst>
              <a:ext uri="{FF2B5EF4-FFF2-40B4-BE49-F238E27FC236}">
                <a16:creationId xmlns:a16="http://schemas.microsoft.com/office/drawing/2014/main" id="{B3BB788D-E5A7-4595-993C-D6BD645323A0}"/>
              </a:ext>
            </a:extLst>
          </p:cNvPr>
          <p:cNvSpPr/>
          <p:nvPr userDrawn="1"/>
        </p:nvSpPr>
        <p:spPr>
          <a:xfrm>
            <a:off x="10895922" y="6368953"/>
            <a:ext cx="572180" cy="4199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pic>
        <p:nvPicPr>
          <p:cNvPr id="5" name="Picture 4">
            <a:extLst>
              <a:ext uri="{FF2B5EF4-FFF2-40B4-BE49-F238E27FC236}">
                <a16:creationId xmlns:a16="http://schemas.microsoft.com/office/drawing/2014/main" id="{394F6282-826F-4F5F-A43F-5867AC9A8E8C}"/>
              </a:ext>
            </a:extLst>
          </p:cNvPr>
          <p:cNvPicPr>
            <a:picLocks noChangeAspect="1"/>
          </p:cNvPicPr>
          <p:nvPr userDrawn="1"/>
        </p:nvPicPr>
        <p:blipFill>
          <a:blip r:embed="rId2"/>
          <a:stretch>
            <a:fillRect/>
          </a:stretch>
        </p:blipFill>
        <p:spPr>
          <a:xfrm>
            <a:off x="10535926" y="0"/>
            <a:ext cx="1599599" cy="1048236"/>
          </a:xfrm>
          <a:prstGeom prst="rect">
            <a:avLst/>
          </a:prstGeom>
        </p:spPr>
      </p:pic>
    </p:spTree>
    <p:extLst>
      <p:ext uri="{BB962C8B-B14F-4D97-AF65-F5344CB8AC3E}">
        <p14:creationId xmlns:p14="http://schemas.microsoft.com/office/powerpoint/2010/main" val="240235083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zwei Diagramme">
    <p:spTree>
      <p:nvGrpSpPr>
        <p:cNvPr id="1" name=""/>
        <p:cNvGrpSpPr/>
        <p:nvPr/>
      </p:nvGrpSpPr>
      <p:grpSpPr>
        <a:xfrm>
          <a:off x="0" y="0"/>
          <a:ext cx="0" cy="0"/>
          <a:chOff x="0" y="0"/>
          <a:chExt cx="0" cy="0"/>
        </a:xfrm>
      </p:grpSpPr>
      <p:sp>
        <p:nvSpPr>
          <p:cNvPr id="3" name="Diagrammplatzhalter 2">
            <a:extLst>
              <a:ext uri="{FF2B5EF4-FFF2-40B4-BE49-F238E27FC236}">
                <a16:creationId xmlns:a16="http://schemas.microsoft.com/office/drawing/2014/main" id="{A7627363-86CC-42A8-BCA4-3FEC0149CBBB}"/>
              </a:ext>
            </a:extLst>
          </p:cNvPr>
          <p:cNvSpPr>
            <a:spLocks noGrp="1"/>
          </p:cNvSpPr>
          <p:nvPr>
            <p:ph type="chart" sz="quarter" idx="14"/>
          </p:nvPr>
        </p:nvSpPr>
        <p:spPr>
          <a:xfrm>
            <a:off x="718803" y="1674001"/>
            <a:ext cx="5196599" cy="4642571"/>
          </a:xfrm>
        </p:spPr>
        <p:txBody>
          <a:bodyPr>
            <a:normAutofit/>
          </a:bodyPr>
          <a:lstStyle>
            <a:lvl1pPr marL="0" indent="0">
              <a:buNone/>
              <a:defRPr sz="1801">
                <a:latin typeface="Arial" panose="020B0604020202020204" pitchFamily="34" charset="0"/>
                <a:cs typeface="Arial" panose="020B0604020202020204" pitchFamily="34" charset="0"/>
              </a:defRPr>
            </a:lvl1pPr>
          </a:lstStyle>
          <a:p>
            <a:r>
              <a:rPr lang="en-US"/>
              <a:t>Click icon to add chart</a:t>
            </a:r>
            <a:endParaRPr lang="de-DE" dirty="0"/>
          </a:p>
        </p:txBody>
      </p:sp>
      <p:sp>
        <p:nvSpPr>
          <p:cNvPr id="2" name="Titel 1">
            <a:extLst>
              <a:ext uri="{FF2B5EF4-FFF2-40B4-BE49-F238E27FC236}">
                <a16:creationId xmlns:a16="http://schemas.microsoft.com/office/drawing/2014/main" id="{5BD709F6-5C2A-4BEF-B6DE-14B4B4FDA573}"/>
              </a:ext>
            </a:extLst>
          </p:cNvPr>
          <p:cNvSpPr>
            <a:spLocks noGrp="1"/>
          </p:cNvSpPr>
          <p:nvPr>
            <p:ph type="title"/>
          </p:nvPr>
        </p:nvSpPr>
        <p:spPr/>
        <p:txBody>
          <a:bodyPr/>
          <a:lstStyle/>
          <a:p>
            <a:r>
              <a:rPr lang="en-US"/>
              <a:t>Click to edit Master title style</a:t>
            </a:r>
            <a:endParaRPr lang="de-DE"/>
          </a:p>
        </p:txBody>
      </p:sp>
      <p:sp>
        <p:nvSpPr>
          <p:cNvPr id="4" name="Datumsplatzhalter 3">
            <a:extLst>
              <a:ext uri="{FF2B5EF4-FFF2-40B4-BE49-F238E27FC236}">
                <a16:creationId xmlns:a16="http://schemas.microsoft.com/office/drawing/2014/main" id="{04BD172E-DE29-4BCE-BE6D-314FDF43C13D}"/>
              </a:ext>
            </a:extLst>
          </p:cNvPr>
          <p:cNvSpPr>
            <a:spLocks noGrp="1"/>
          </p:cNvSpPr>
          <p:nvPr>
            <p:ph type="dt" sz="half" idx="15"/>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17412697-2000-4E1B-8173-9B9587CC95DF}"/>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3DCA2C21-3D87-4424-800F-176F6F55868C}"/>
              </a:ext>
            </a:extLst>
          </p:cNvPr>
          <p:cNvSpPr>
            <a:spLocks noGrp="1"/>
          </p:cNvSpPr>
          <p:nvPr>
            <p:ph type="sldNum" sz="quarter" idx="17"/>
          </p:nvPr>
        </p:nvSpPr>
        <p:spPr/>
        <p:txBody>
          <a:bodyPr/>
          <a:lstStyle/>
          <a:p>
            <a:fld id="{6567D7EC-8799-48C5-898A-08E264972062}" type="slidenum">
              <a:rPr lang="de-DE" smtClean="0"/>
              <a:pPr/>
              <a:t>‹#›</a:t>
            </a:fld>
            <a:endParaRPr lang="de-DE" dirty="0"/>
          </a:p>
        </p:txBody>
      </p:sp>
      <p:sp>
        <p:nvSpPr>
          <p:cNvPr id="13" name="Untertitel 2">
            <a:extLst>
              <a:ext uri="{FF2B5EF4-FFF2-40B4-BE49-F238E27FC236}">
                <a16:creationId xmlns:a16="http://schemas.microsoft.com/office/drawing/2014/main" id="{9EF021A6-4BB9-4550-AD43-5CAC345F4279}"/>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cxnSp>
        <p:nvCxnSpPr>
          <p:cNvPr id="8" name="Gerader Verbinder 7">
            <a:extLst>
              <a:ext uri="{FF2B5EF4-FFF2-40B4-BE49-F238E27FC236}">
                <a16:creationId xmlns:a16="http://schemas.microsoft.com/office/drawing/2014/main" id="{8F720E25-635C-49B5-8824-A82A5FC06729}"/>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iagrammplatzhalter 2">
            <a:extLst>
              <a:ext uri="{FF2B5EF4-FFF2-40B4-BE49-F238E27FC236}">
                <a16:creationId xmlns:a16="http://schemas.microsoft.com/office/drawing/2014/main" id="{40153406-C06B-40E8-99C7-229D0C6B031B}"/>
              </a:ext>
            </a:extLst>
          </p:cNvPr>
          <p:cNvSpPr>
            <a:spLocks noGrp="1"/>
          </p:cNvSpPr>
          <p:nvPr>
            <p:ph type="chart" sz="quarter" idx="18"/>
          </p:nvPr>
        </p:nvSpPr>
        <p:spPr>
          <a:xfrm>
            <a:off x="6275404" y="1674001"/>
            <a:ext cx="5196599" cy="4642571"/>
          </a:xfrm>
        </p:spPr>
        <p:txBody>
          <a:bodyPr>
            <a:normAutofit/>
          </a:bodyPr>
          <a:lstStyle>
            <a:lvl1pPr marL="0" indent="0">
              <a:buNone/>
              <a:defRPr sz="1801">
                <a:latin typeface="Arial" panose="020B0604020202020204" pitchFamily="34" charset="0"/>
                <a:cs typeface="Arial" panose="020B0604020202020204" pitchFamily="34" charset="0"/>
              </a:defRPr>
            </a:lvl1pPr>
          </a:lstStyle>
          <a:p>
            <a:r>
              <a:rPr lang="en-US"/>
              <a:t>Click icon to add chart</a:t>
            </a:r>
            <a:endParaRPr lang="de-DE" dirty="0"/>
          </a:p>
        </p:txBody>
      </p:sp>
    </p:spTree>
    <p:extLst>
      <p:ext uri="{BB962C8B-B14F-4D97-AF65-F5344CB8AC3E}">
        <p14:creationId xmlns:p14="http://schemas.microsoft.com/office/powerpoint/2010/main" val="33060292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nhalte qu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40EE4D9F-AC7A-4F8D-AC64-47E047663F4F}"/>
              </a:ext>
            </a:extLst>
          </p:cNvPr>
          <p:cNvSpPr>
            <a:spLocks noGrp="1"/>
          </p:cNvSpPr>
          <p:nvPr>
            <p:ph idx="1"/>
          </p:nvPr>
        </p:nvSpPr>
        <p:spPr>
          <a:xfrm>
            <a:off x="719998" y="1674000"/>
            <a:ext cx="5196601" cy="2142000"/>
          </a:xfrm>
        </p:spPr>
        <p:txBody>
          <a:bodyPr/>
          <a:lstStyle>
            <a:lvl5pPr>
              <a:spcBef>
                <a:spcPts val="2400"/>
              </a:spcBef>
              <a:defRPr/>
            </a:lvl5pPr>
          </a:lstStyle>
          <a:p>
            <a:pPr lvl="0"/>
            <a:r>
              <a:rPr lang="en-US"/>
              <a:t>Edit Master text styles</a:t>
            </a:r>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8" name="Datumsplatzhalter 7">
            <a:extLst>
              <a:ext uri="{FF2B5EF4-FFF2-40B4-BE49-F238E27FC236}">
                <a16:creationId xmlns:a16="http://schemas.microsoft.com/office/drawing/2014/main" id="{7E09A1A4-66FB-4BBF-B3D3-82C3A7E41C09}"/>
              </a:ext>
            </a:extLst>
          </p:cNvPr>
          <p:cNvSpPr>
            <a:spLocks noGrp="1"/>
          </p:cNvSpPr>
          <p:nvPr>
            <p:ph type="dt" sz="half" idx="14"/>
          </p:nvPr>
        </p:nvSpPr>
        <p:spPr/>
        <p:txBody>
          <a:bodyPr/>
          <a:lstStyle/>
          <a:p>
            <a:r>
              <a:rPr lang="de-DE"/>
              <a:t>|    15.02.2019</a:t>
            </a:r>
            <a:endParaRPr lang="de-DE" dirty="0"/>
          </a:p>
        </p:txBody>
      </p:sp>
      <p:sp>
        <p:nvSpPr>
          <p:cNvPr id="9" name="Fußzeilenplatzhalter 8">
            <a:extLst>
              <a:ext uri="{FF2B5EF4-FFF2-40B4-BE49-F238E27FC236}">
                <a16:creationId xmlns:a16="http://schemas.microsoft.com/office/drawing/2014/main" id="{F94D21F0-0C2D-40CB-B9DB-55864772B0A8}"/>
              </a:ext>
            </a:extLst>
          </p:cNvPr>
          <p:cNvSpPr>
            <a:spLocks noGrp="1"/>
          </p:cNvSpPr>
          <p:nvPr>
            <p:ph type="ftr" sz="quarter" idx="15"/>
          </p:nvPr>
        </p:nvSpPr>
        <p:spPr/>
        <p:txBody>
          <a:bodyPr/>
          <a:lstStyle/>
          <a:p>
            <a:r>
              <a:rPr lang="de-DE"/>
              <a:t>|    Fußzeile Universität Augsburg</a:t>
            </a:r>
            <a:endParaRPr lang="de-DE" dirty="0"/>
          </a:p>
        </p:txBody>
      </p:sp>
      <p:sp>
        <p:nvSpPr>
          <p:cNvPr id="10" name="Foliennummernplatzhalter 9">
            <a:extLst>
              <a:ext uri="{FF2B5EF4-FFF2-40B4-BE49-F238E27FC236}">
                <a16:creationId xmlns:a16="http://schemas.microsoft.com/office/drawing/2014/main" id="{ECC5A95F-83E3-4397-B18C-8F3003F1CEB4}"/>
              </a:ext>
            </a:extLst>
          </p:cNvPr>
          <p:cNvSpPr>
            <a:spLocks noGrp="1"/>
          </p:cNvSpPr>
          <p:nvPr>
            <p:ph type="sldNum" sz="quarter" idx="16"/>
          </p:nvPr>
        </p:nvSpPr>
        <p:spPr/>
        <p:txBody>
          <a:bodyPr/>
          <a:lstStyle/>
          <a:p>
            <a:fld id="{6567D7EC-8799-48C5-898A-08E264972062}" type="slidenum">
              <a:rPr lang="de-DE" smtClean="0"/>
              <a:pPr/>
              <a:t>‹#›</a:t>
            </a:fld>
            <a:endParaRPr lang="de-DE" dirty="0"/>
          </a:p>
        </p:txBody>
      </p:sp>
      <p:cxnSp>
        <p:nvCxnSpPr>
          <p:cNvPr id="11" name="Gerader Verbinder 10">
            <a:extLst>
              <a:ext uri="{FF2B5EF4-FFF2-40B4-BE49-F238E27FC236}">
                <a16:creationId xmlns:a16="http://schemas.microsoft.com/office/drawing/2014/main" id="{2F00719E-AEFE-40BF-8FAF-96026E0CB3E3}"/>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Inhaltsplatzhalter 2">
            <a:extLst>
              <a:ext uri="{FF2B5EF4-FFF2-40B4-BE49-F238E27FC236}">
                <a16:creationId xmlns:a16="http://schemas.microsoft.com/office/drawing/2014/main" id="{270BA7FE-E827-4D39-A048-D4CF86BD7DF7}"/>
              </a:ext>
            </a:extLst>
          </p:cNvPr>
          <p:cNvSpPr>
            <a:spLocks noGrp="1"/>
          </p:cNvSpPr>
          <p:nvPr>
            <p:ph idx="17"/>
          </p:nvPr>
        </p:nvSpPr>
        <p:spPr>
          <a:xfrm>
            <a:off x="6276599" y="1674000"/>
            <a:ext cx="5196601" cy="2142000"/>
          </a:xfrm>
        </p:spPr>
        <p:txBody>
          <a:bodyPr/>
          <a:lstStyle>
            <a:lvl5pPr>
              <a:spcBef>
                <a:spcPts val="2400"/>
              </a:spcBef>
              <a:defRPr/>
            </a:lvl5pPr>
          </a:lstStyle>
          <a:p>
            <a:pPr lvl="0"/>
            <a:r>
              <a:rPr lang="en-US"/>
              <a:t>Edit Master text styles</a:t>
            </a:r>
          </a:p>
        </p:txBody>
      </p:sp>
      <p:sp>
        <p:nvSpPr>
          <p:cNvPr id="13" name="Inhaltsplatzhalter 2">
            <a:extLst>
              <a:ext uri="{FF2B5EF4-FFF2-40B4-BE49-F238E27FC236}">
                <a16:creationId xmlns:a16="http://schemas.microsoft.com/office/drawing/2014/main" id="{D99C89F3-D97E-408C-A5DF-94B7F7F34053}"/>
              </a:ext>
            </a:extLst>
          </p:cNvPr>
          <p:cNvSpPr>
            <a:spLocks noGrp="1"/>
          </p:cNvSpPr>
          <p:nvPr>
            <p:ph idx="18"/>
          </p:nvPr>
        </p:nvSpPr>
        <p:spPr>
          <a:xfrm>
            <a:off x="719998" y="4176000"/>
            <a:ext cx="5196601" cy="2142000"/>
          </a:xfrm>
        </p:spPr>
        <p:txBody>
          <a:bodyPr/>
          <a:lstStyle>
            <a:lvl5pPr>
              <a:spcBef>
                <a:spcPts val="2400"/>
              </a:spcBef>
              <a:defRPr/>
            </a:lvl5pPr>
          </a:lstStyle>
          <a:p>
            <a:pPr lvl="0"/>
            <a:r>
              <a:rPr lang="en-US"/>
              <a:t>Edit Master text styles</a:t>
            </a:r>
          </a:p>
        </p:txBody>
      </p:sp>
      <p:sp>
        <p:nvSpPr>
          <p:cNvPr id="14" name="Inhaltsplatzhalter 2">
            <a:extLst>
              <a:ext uri="{FF2B5EF4-FFF2-40B4-BE49-F238E27FC236}">
                <a16:creationId xmlns:a16="http://schemas.microsoft.com/office/drawing/2014/main" id="{DDBCAED4-2F76-438B-B283-1C960E7CC970}"/>
              </a:ext>
            </a:extLst>
          </p:cNvPr>
          <p:cNvSpPr>
            <a:spLocks noGrp="1"/>
          </p:cNvSpPr>
          <p:nvPr>
            <p:ph idx="19"/>
          </p:nvPr>
        </p:nvSpPr>
        <p:spPr>
          <a:xfrm>
            <a:off x="6276599" y="4176000"/>
            <a:ext cx="5196601" cy="2142000"/>
          </a:xfrm>
        </p:spPr>
        <p:txBody>
          <a:bodyPr/>
          <a:lstStyle>
            <a:lvl5pPr>
              <a:spcBef>
                <a:spcPts val="2400"/>
              </a:spcBef>
              <a:defRPr/>
            </a:lvl5pPr>
          </a:lstStyle>
          <a:p>
            <a:pPr lvl="0"/>
            <a:r>
              <a:rPr lang="en-US"/>
              <a:t>Edit Master text styles</a:t>
            </a:r>
          </a:p>
        </p:txBody>
      </p:sp>
    </p:spTree>
    <p:extLst>
      <p:ext uri="{BB962C8B-B14F-4D97-AF65-F5344CB8AC3E}">
        <p14:creationId xmlns:p14="http://schemas.microsoft.com/office/powerpoint/2010/main" val="26301714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2 Inhalt + 3 Bild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20001" y="1674000"/>
            <a:ext cx="5196002" cy="4644000"/>
          </a:xfrm>
        </p:spPr>
        <p:txBody>
          <a:bodyPr/>
          <a:lstStyle>
            <a:lvl2pPr marL="215997">
              <a:defRPr/>
            </a:lvl2pPr>
          </a:lstStyle>
          <a:p>
            <a:pPr lvl="0"/>
            <a:r>
              <a:rPr lang="en-US"/>
              <a:t>Edit Master text styles</a:t>
            </a:r>
          </a:p>
        </p:txBody>
      </p:sp>
      <p:sp>
        <p:nvSpPr>
          <p:cNvPr id="12" name="Bildplatzhalter 11">
            <a:extLst>
              <a:ext uri="{FF2B5EF4-FFF2-40B4-BE49-F238E27FC236}">
                <a16:creationId xmlns:a16="http://schemas.microsoft.com/office/drawing/2014/main" id="{F832642F-B323-49EE-872A-3130F834200B}"/>
              </a:ext>
            </a:extLst>
          </p:cNvPr>
          <p:cNvSpPr>
            <a:spLocks noGrp="1"/>
          </p:cNvSpPr>
          <p:nvPr>
            <p:ph type="pic" sz="quarter" idx="16"/>
          </p:nvPr>
        </p:nvSpPr>
        <p:spPr>
          <a:xfrm>
            <a:off x="6277803" y="1674000"/>
            <a:ext cx="2507100" cy="2232000"/>
          </a:xfrm>
          <a:solidFill>
            <a:schemeClr val="accent3"/>
          </a:solidFill>
        </p:spPr>
        <p:txBody>
          <a:bodyPr/>
          <a:lstStyle/>
          <a:p>
            <a:r>
              <a:rPr lang="en-US"/>
              <a:t>Click icon to add picture</a:t>
            </a:r>
            <a:endParaRPr lang="de-DE"/>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18" name="Bildplatzhalter 17">
            <a:extLst>
              <a:ext uri="{FF2B5EF4-FFF2-40B4-BE49-F238E27FC236}">
                <a16:creationId xmlns:a16="http://schemas.microsoft.com/office/drawing/2014/main" id="{F465D2CE-6830-4297-983E-F7B43985B9EB}"/>
              </a:ext>
            </a:extLst>
          </p:cNvPr>
          <p:cNvSpPr>
            <a:spLocks noGrp="1"/>
          </p:cNvSpPr>
          <p:nvPr>
            <p:ph type="pic" sz="quarter" idx="18"/>
          </p:nvPr>
        </p:nvSpPr>
        <p:spPr>
          <a:xfrm>
            <a:off x="6277802" y="4086000"/>
            <a:ext cx="5194800" cy="2232000"/>
          </a:xfrm>
          <a:custGeom>
            <a:avLst/>
            <a:gdLst>
              <a:gd name="connsiteX0" fmla="*/ 0 w 5194800"/>
              <a:gd name="connsiteY0" fmla="*/ 0 h 2232000"/>
              <a:gd name="connsiteX1" fmla="*/ 5194800 w 5194800"/>
              <a:gd name="connsiteY1" fmla="*/ 0 h 2232000"/>
              <a:gd name="connsiteX2" fmla="*/ 5194800 w 5194800"/>
              <a:gd name="connsiteY2" fmla="*/ 1914749 h 2232000"/>
              <a:gd name="connsiteX3" fmla="*/ 4687092 w 5194800"/>
              <a:gd name="connsiteY3" fmla="*/ 2232000 h 2232000"/>
              <a:gd name="connsiteX4" fmla="*/ 0 w 51948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2232000">
                <a:moveTo>
                  <a:pt x="0" y="0"/>
                </a:moveTo>
                <a:lnTo>
                  <a:pt x="5194800" y="0"/>
                </a:lnTo>
                <a:lnTo>
                  <a:pt x="5194800" y="1914749"/>
                </a:lnTo>
                <a:lnTo>
                  <a:pt x="4687092" y="2232000"/>
                </a:lnTo>
                <a:lnTo>
                  <a:pt x="0" y="2232000"/>
                </a:lnTo>
                <a:close/>
              </a:path>
            </a:pathLst>
          </a:custGeom>
          <a:solidFill>
            <a:schemeClr val="accent3"/>
          </a:solidFill>
        </p:spPr>
        <p:txBody>
          <a:bodyPr wrap="square">
            <a:noAutofit/>
          </a:bodyPr>
          <a:lstStyle/>
          <a:p>
            <a:r>
              <a:rPr lang="en-US"/>
              <a:t>Click icon to add picture</a:t>
            </a:r>
            <a:endParaRPr lang="de-DE"/>
          </a:p>
        </p:txBody>
      </p:sp>
      <p:sp>
        <p:nvSpPr>
          <p:cNvPr id="4" name="Datumsplatzhalter 3">
            <a:extLst>
              <a:ext uri="{FF2B5EF4-FFF2-40B4-BE49-F238E27FC236}">
                <a16:creationId xmlns:a16="http://schemas.microsoft.com/office/drawing/2014/main" id="{CF1A0135-E140-476E-AC43-792A657BCCE9}"/>
              </a:ext>
            </a:extLst>
          </p:cNvPr>
          <p:cNvSpPr>
            <a:spLocks noGrp="1"/>
          </p:cNvSpPr>
          <p:nvPr>
            <p:ph type="dt" sz="half" idx="19"/>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05C46EB0-769F-4170-83B7-93D805106DFD}"/>
              </a:ext>
            </a:extLst>
          </p:cNvPr>
          <p:cNvSpPr>
            <a:spLocks noGrp="1"/>
          </p:cNvSpPr>
          <p:nvPr>
            <p:ph type="ftr" sz="quarter" idx="20"/>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D706C54-FF6D-4951-8C8B-40E294A9C466}"/>
              </a:ext>
            </a:extLst>
          </p:cNvPr>
          <p:cNvSpPr>
            <a:spLocks noGrp="1"/>
          </p:cNvSpPr>
          <p:nvPr>
            <p:ph type="sldNum" sz="quarter" idx="21"/>
          </p:nvPr>
        </p:nvSpPr>
        <p:spPr/>
        <p:txBody>
          <a:bodyPr/>
          <a:lstStyle/>
          <a:p>
            <a:fld id="{6567D7EC-8799-48C5-898A-08E264972062}" type="slidenum">
              <a:rPr lang="de-DE" smtClean="0"/>
              <a:pPr/>
              <a:t>‹#›</a:t>
            </a:fld>
            <a:endParaRPr lang="de-DE" dirty="0"/>
          </a:p>
        </p:txBody>
      </p:sp>
      <p:cxnSp>
        <p:nvCxnSpPr>
          <p:cNvPr id="14" name="Gerader Verbinder 13">
            <a:extLst>
              <a:ext uri="{FF2B5EF4-FFF2-40B4-BE49-F238E27FC236}">
                <a16:creationId xmlns:a16="http://schemas.microsoft.com/office/drawing/2014/main" id="{7DCF9F49-EFAD-4ACD-99F6-79A884BC2C0E}"/>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Bildplatzhalter 11">
            <a:extLst>
              <a:ext uri="{FF2B5EF4-FFF2-40B4-BE49-F238E27FC236}">
                <a16:creationId xmlns:a16="http://schemas.microsoft.com/office/drawing/2014/main" id="{903F8E2B-6617-4DB7-991D-50B6D595961B}"/>
              </a:ext>
            </a:extLst>
          </p:cNvPr>
          <p:cNvSpPr>
            <a:spLocks noGrp="1"/>
          </p:cNvSpPr>
          <p:nvPr>
            <p:ph type="pic" sz="quarter" idx="22"/>
          </p:nvPr>
        </p:nvSpPr>
        <p:spPr>
          <a:xfrm>
            <a:off x="8964903" y="1674000"/>
            <a:ext cx="2507100" cy="2232000"/>
          </a:xfrm>
          <a:solidFill>
            <a:schemeClr val="accent3"/>
          </a:solidFill>
        </p:spPr>
        <p:txBody>
          <a:bodyPr/>
          <a:lstStyle/>
          <a:p>
            <a:r>
              <a:rPr lang="en-US"/>
              <a:t>Click icon to add picture</a:t>
            </a:r>
            <a:endParaRPr lang="de-DE"/>
          </a:p>
        </p:txBody>
      </p:sp>
    </p:spTree>
    <p:extLst>
      <p:ext uri="{BB962C8B-B14F-4D97-AF65-F5344CB8AC3E}">
        <p14:creationId xmlns:p14="http://schemas.microsoft.com/office/powerpoint/2010/main" val="322525610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2 Inhalt + 2 Bilder + Infobox ho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20001" y="1674000"/>
            <a:ext cx="5196002" cy="4644000"/>
          </a:xfrm>
        </p:spPr>
        <p:txBody>
          <a:bodyPr/>
          <a:lstStyle/>
          <a:p>
            <a:pPr lvl="0"/>
            <a:r>
              <a:rPr lang="en-US"/>
              <a:t>Edit Master text styles</a:t>
            </a:r>
          </a:p>
        </p:txBody>
      </p:sp>
      <p:sp>
        <p:nvSpPr>
          <p:cNvPr id="12" name="Bildplatzhalter 11">
            <a:extLst>
              <a:ext uri="{FF2B5EF4-FFF2-40B4-BE49-F238E27FC236}">
                <a16:creationId xmlns:a16="http://schemas.microsoft.com/office/drawing/2014/main" id="{0E52A4B2-180F-4635-9822-27508ECE4CE1}"/>
              </a:ext>
            </a:extLst>
          </p:cNvPr>
          <p:cNvSpPr>
            <a:spLocks noGrp="1"/>
          </p:cNvSpPr>
          <p:nvPr>
            <p:ph type="pic" sz="quarter" idx="16"/>
          </p:nvPr>
        </p:nvSpPr>
        <p:spPr>
          <a:xfrm>
            <a:off x="6277800" y="1674000"/>
            <a:ext cx="2507401" cy="2232000"/>
          </a:xfrm>
          <a:solidFill>
            <a:schemeClr val="accent3"/>
          </a:solidFill>
        </p:spPr>
        <p:txBody>
          <a:bodyPr/>
          <a:lstStyle/>
          <a:p>
            <a:r>
              <a:rPr lang="en-US"/>
              <a:t>Click icon to add picture</a:t>
            </a:r>
            <a:endParaRPr lang="de-DE"/>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21" name="Textplatzhalter 20">
            <a:extLst>
              <a:ext uri="{FF2B5EF4-FFF2-40B4-BE49-F238E27FC236}">
                <a16:creationId xmlns:a16="http://schemas.microsoft.com/office/drawing/2014/main" id="{6113E644-52D1-4A9A-821D-0ECCD9B110F5}"/>
              </a:ext>
            </a:extLst>
          </p:cNvPr>
          <p:cNvSpPr>
            <a:spLocks noGrp="1"/>
          </p:cNvSpPr>
          <p:nvPr>
            <p:ph type="body" sz="quarter" idx="18"/>
          </p:nvPr>
        </p:nvSpPr>
        <p:spPr>
          <a:xfrm>
            <a:off x="8965201" y="1674000"/>
            <a:ext cx="2507401" cy="4644000"/>
          </a:xfrm>
          <a:custGeom>
            <a:avLst/>
            <a:gdLst>
              <a:gd name="connsiteX0" fmla="*/ 0 w 2507400"/>
              <a:gd name="connsiteY0" fmla="*/ 0 h 4644000"/>
              <a:gd name="connsiteX1" fmla="*/ 2507400 w 2507400"/>
              <a:gd name="connsiteY1" fmla="*/ 0 h 4644000"/>
              <a:gd name="connsiteX2" fmla="*/ 2507400 w 2507400"/>
              <a:gd name="connsiteY2" fmla="*/ 4326749 h 4644000"/>
              <a:gd name="connsiteX3" fmla="*/ 1999692 w 2507400"/>
              <a:gd name="connsiteY3" fmla="*/ 4644000 h 4644000"/>
              <a:gd name="connsiteX4" fmla="*/ 0 w 25074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7400" h="4644000">
                <a:moveTo>
                  <a:pt x="0" y="0"/>
                </a:moveTo>
                <a:lnTo>
                  <a:pt x="2507400" y="0"/>
                </a:lnTo>
                <a:lnTo>
                  <a:pt x="2507400" y="4326749"/>
                </a:lnTo>
                <a:lnTo>
                  <a:pt x="1999692" y="4644000"/>
                </a:lnTo>
                <a:lnTo>
                  <a:pt x="0" y="4644000"/>
                </a:lnTo>
                <a:close/>
              </a:path>
            </a:pathLst>
          </a:custGeom>
          <a:solidFill>
            <a:schemeClr val="tx2"/>
          </a:solidFill>
        </p:spPr>
        <p:txBody>
          <a:bodyPr wrap="square" lIns="144000" tIns="144000" rIns="144000" bIns="144000">
            <a:noAutofit/>
          </a:bodyPr>
          <a:lstStyle>
            <a:lvl1pPr>
              <a:defRPr sz="140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3" name="Bildplatzhalter 11">
            <a:extLst>
              <a:ext uri="{FF2B5EF4-FFF2-40B4-BE49-F238E27FC236}">
                <a16:creationId xmlns:a16="http://schemas.microsoft.com/office/drawing/2014/main" id="{EA2C7DF6-8FA2-4912-8FF1-99CC9F4CBE61}"/>
              </a:ext>
            </a:extLst>
          </p:cNvPr>
          <p:cNvSpPr>
            <a:spLocks noGrp="1"/>
          </p:cNvSpPr>
          <p:nvPr>
            <p:ph type="pic" sz="quarter" idx="17"/>
          </p:nvPr>
        </p:nvSpPr>
        <p:spPr>
          <a:xfrm>
            <a:off x="6277800" y="4086000"/>
            <a:ext cx="2507401" cy="2232000"/>
          </a:xfrm>
          <a:solidFill>
            <a:schemeClr val="accent3"/>
          </a:solidFill>
        </p:spPr>
        <p:txBody>
          <a:bodyPr/>
          <a:lstStyle/>
          <a:p>
            <a:r>
              <a:rPr lang="en-US"/>
              <a:t>Click icon to add picture</a:t>
            </a:r>
            <a:endParaRPr lang="de-DE"/>
          </a:p>
        </p:txBody>
      </p:sp>
      <p:sp>
        <p:nvSpPr>
          <p:cNvPr id="4" name="Datumsplatzhalter 3">
            <a:extLst>
              <a:ext uri="{FF2B5EF4-FFF2-40B4-BE49-F238E27FC236}">
                <a16:creationId xmlns:a16="http://schemas.microsoft.com/office/drawing/2014/main" id="{60755965-1525-4E18-8617-459E33E24C0D}"/>
              </a:ext>
            </a:extLst>
          </p:cNvPr>
          <p:cNvSpPr>
            <a:spLocks noGrp="1"/>
          </p:cNvSpPr>
          <p:nvPr>
            <p:ph type="dt" sz="half" idx="19"/>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903B74A0-6721-4460-9913-76B468D904E0}"/>
              </a:ext>
            </a:extLst>
          </p:cNvPr>
          <p:cNvSpPr>
            <a:spLocks noGrp="1"/>
          </p:cNvSpPr>
          <p:nvPr>
            <p:ph type="ftr" sz="quarter" idx="20"/>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586D6DB4-5088-4985-8544-351706B14157}"/>
              </a:ext>
            </a:extLst>
          </p:cNvPr>
          <p:cNvSpPr>
            <a:spLocks noGrp="1"/>
          </p:cNvSpPr>
          <p:nvPr>
            <p:ph type="sldNum" sz="quarter" idx="21"/>
          </p:nvPr>
        </p:nvSpPr>
        <p:spPr/>
        <p:txBody>
          <a:bodyPr/>
          <a:lstStyle/>
          <a:p>
            <a:fld id="{6567D7EC-8799-48C5-898A-08E264972062}" type="slidenum">
              <a:rPr lang="de-DE" smtClean="0"/>
              <a:pPr/>
              <a:t>‹#›</a:t>
            </a:fld>
            <a:endParaRPr lang="de-DE" dirty="0"/>
          </a:p>
        </p:txBody>
      </p:sp>
      <p:cxnSp>
        <p:nvCxnSpPr>
          <p:cNvPr id="14" name="Gerader Verbinder 13">
            <a:extLst>
              <a:ext uri="{FF2B5EF4-FFF2-40B4-BE49-F238E27FC236}">
                <a16:creationId xmlns:a16="http://schemas.microsoft.com/office/drawing/2014/main" id="{9EFBBC7C-F6A5-4ED9-9C3D-5FC6ABA55624}"/>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146007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2 Inhalt + 2 Bilder + Infobox qu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2" y="0"/>
            <a:ext cx="10753200" cy="1018800"/>
          </a:xfrm>
        </p:spPr>
        <p:txBody>
          <a:bodyPr/>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20001" y="1674000"/>
            <a:ext cx="5196002" cy="4644000"/>
          </a:xfrm>
        </p:spPr>
        <p:txBody>
          <a:bodyPr/>
          <a:lstStyle/>
          <a:p>
            <a:pPr lvl="0"/>
            <a:r>
              <a:rPr lang="en-US"/>
              <a:t>Edit Master text styles</a:t>
            </a:r>
          </a:p>
        </p:txBody>
      </p:sp>
      <p:sp>
        <p:nvSpPr>
          <p:cNvPr id="12" name="Bildplatzhalter 11">
            <a:extLst>
              <a:ext uri="{FF2B5EF4-FFF2-40B4-BE49-F238E27FC236}">
                <a16:creationId xmlns:a16="http://schemas.microsoft.com/office/drawing/2014/main" id="{F832642F-B323-49EE-872A-3130F834200B}"/>
              </a:ext>
            </a:extLst>
          </p:cNvPr>
          <p:cNvSpPr>
            <a:spLocks noGrp="1"/>
          </p:cNvSpPr>
          <p:nvPr>
            <p:ph type="pic" sz="quarter" idx="16"/>
          </p:nvPr>
        </p:nvSpPr>
        <p:spPr>
          <a:xfrm>
            <a:off x="6277800" y="1674000"/>
            <a:ext cx="2507401" cy="2232000"/>
          </a:xfrm>
          <a:solidFill>
            <a:schemeClr val="accent3"/>
          </a:solidFill>
        </p:spPr>
        <p:txBody>
          <a:bodyPr/>
          <a:lstStyle/>
          <a:p>
            <a:r>
              <a:rPr lang="en-US"/>
              <a:t>Click icon to add picture</a:t>
            </a:r>
            <a:endParaRPr lang="de-DE"/>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16" name="Textplatzhalter 15">
            <a:extLst>
              <a:ext uri="{FF2B5EF4-FFF2-40B4-BE49-F238E27FC236}">
                <a16:creationId xmlns:a16="http://schemas.microsoft.com/office/drawing/2014/main" id="{DBB234F7-230F-4A75-81B8-34F8EDC64F34}"/>
              </a:ext>
            </a:extLst>
          </p:cNvPr>
          <p:cNvSpPr>
            <a:spLocks noGrp="1"/>
          </p:cNvSpPr>
          <p:nvPr>
            <p:ph type="body" sz="quarter" idx="19"/>
          </p:nvPr>
        </p:nvSpPr>
        <p:spPr>
          <a:xfrm>
            <a:off x="6277802" y="4086000"/>
            <a:ext cx="5194800" cy="2232000"/>
          </a:xfrm>
          <a:custGeom>
            <a:avLst/>
            <a:gdLst>
              <a:gd name="connsiteX0" fmla="*/ 0 w 5194800"/>
              <a:gd name="connsiteY0" fmla="*/ 0 h 2232000"/>
              <a:gd name="connsiteX1" fmla="*/ 5194800 w 5194800"/>
              <a:gd name="connsiteY1" fmla="*/ 0 h 2232000"/>
              <a:gd name="connsiteX2" fmla="*/ 5194800 w 5194800"/>
              <a:gd name="connsiteY2" fmla="*/ 1914749 h 2232000"/>
              <a:gd name="connsiteX3" fmla="*/ 4687092 w 5194800"/>
              <a:gd name="connsiteY3" fmla="*/ 2232000 h 2232000"/>
              <a:gd name="connsiteX4" fmla="*/ 0 w 51948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2232000">
                <a:moveTo>
                  <a:pt x="0" y="0"/>
                </a:moveTo>
                <a:lnTo>
                  <a:pt x="5194800" y="0"/>
                </a:lnTo>
                <a:lnTo>
                  <a:pt x="5194800" y="1914749"/>
                </a:lnTo>
                <a:lnTo>
                  <a:pt x="4687092" y="2232000"/>
                </a:lnTo>
                <a:lnTo>
                  <a:pt x="0" y="2232000"/>
                </a:lnTo>
                <a:close/>
              </a:path>
            </a:pathLst>
          </a:custGeom>
          <a:solidFill>
            <a:schemeClr val="tx2"/>
          </a:solidFill>
        </p:spPr>
        <p:txBody>
          <a:bodyPr wrap="square" lIns="144000" tIns="144000" rIns="144000" bIns="144000">
            <a:noAutofit/>
          </a:bodyPr>
          <a:lstStyle>
            <a:lvl1pPr>
              <a:defRPr sz="140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3" name="Bildplatzhalter 11">
            <a:extLst>
              <a:ext uri="{FF2B5EF4-FFF2-40B4-BE49-F238E27FC236}">
                <a16:creationId xmlns:a16="http://schemas.microsoft.com/office/drawing/2014/main" id="{9C55D38B-F3F0-43B2-B18E-7740F748B16D}"/>
              </a:ext>
            </a:extLst>
          </p:cNvPr>
          <p:cNvSpPr>
            <a:spLocks noGrp="1"/>
          </p:cNvSpPr>
          <p:nvPr>
            <p:ph type="pic" sz="quarter" idx="17"/>
          </p:nvPr>
        </p:nvSpPr>
        <p:spPr>
          <a:xfrm>
            <a:off x="8965201" y="1674000"/>
            <a:ext cx="2507401" cy="2232000"/>
          </a:xfrm>
          <a:solidFill>
            <a:schemeClr val="accent3"/>
          </a:solidFill>
        </p:spPr>
        <p:txBody>
          <a:bodyPr/>
          <a:lstStyle/>
          <a:p>
            <a:r>
              <a:rPr lang="en-US"/>
              <a:t>Click icon to add picture</a:t>
            </a:r>
            <a:endParaRPr lang="de-DE"/>
          </a:p>
        </p:txBody>
      </p:sp>
      <p:sp>
        <p:nvSpPr>
          <p:cNvPr id="4" name="Datumsplatzhalter 3">
            <a:extLst>
              <a:ext uri="{FF2B5EF4-FFF2-40B4-BE49-F238E27FC236}">
                <a16:creationId xmlns:a16="http://schemas.microsoft.com/office/drawing/2014/main" id="{602165AC-262C-4D41-9BBC-CEF1D222E566}"/>
              </a:ext>
            </a:extLst>
          </p:cNvPr>
          <p:cNvSpPr>
            <a:spLocks noGrp="1"/>
          </p:cNvSpPr>
          <p:nvPr>
            <p:ph type="dt" sz="half" idx="20"/>
          </p:nvPr>
        </p:nvSpPr>
        <p:spPr/>
        <p:txBody>
          <a:bodyPr/>
          <a:lstStyle/>
          <a:p>
            <a:r>
              <a:rPr lang="de-DE"/>
              <a:t>|    15.02.2019</a:t>
            </a:r>
            <a:endParaRPr lang="de-DE" dirty="0"/>
          </a:p>
        </p:txBody>
      </p:sp>
      <p:sp>
        <p:nvSpPr>
          <p:cNvPr id="5" name="Fußzeilenplatzhalter 4">
            <a:extLst>
              <a:ext uri="{FF2B5EF4-FFF2-40B4-BE49-F238E27FC236}">
                <a16:creationId xmlns:a16="http://schemas.microsoft.com/office/drawing/2014/main" id="{1AC9CED4-1736-4B5F-9946-F16664B3DBCE}"/>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5743DCAA-570D-4D10-B77D-08C69D75AE98}"/>
              </a:ext>
            </a:extLst>
          </p:cNvPr>
          <p:cNvSpPr>
            <a:spLocks noGrp="1"/>
          </p:cNvSpPr>
          <p:nvPr>
            <p:ph type="sldNum" sz="quarter" idx="22"/>
          </p:nvPr>
        </p:nvSpPr>
        <p:spPr/>
        <p:txBody>
          <a:bodyPr/>
          <a:lstStyle/>
          <a:p>
            <a:fld id="{6567D7EC-8799-48C5-898A-08E264972062}" type="slidenum">
              <a:rPr lang="de-DE" smtClean="0"/>
              <a:pPr/>
              <a:t>‹#›</a:t>
            </a:fld>
            <a:endParaRPr lang="de-DE" dirty="0"/>
          </a:p>
        </p:txBody>
      </p:sp>
      <p:cxnSp>
        <p:nvCxnSpPr>
          <p:cNvPr id="14" name="Gerader Verbinder 13">
            <a:extLst>
              <a:ext uri="{FF2B5EF4-FFF2-40B4-BE49-F238E27FC236}">
                <a16:creationId xmlns:a16="http://schemas.microsoft.com/office/drawing/2014/main" id="{2A81D4EE-867E-46FB-9F0B-6CF938274F3D}"/>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081738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großes Bild mit Infobox">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5CA494D4-39E8-435A-920E-A5A5EB6D3C37}"/>
              </a:ext>
            </a:extLst>
          </p:cNvPr>
          <p:cNvSpPr>
            <a:spLocks noGrp="1"/>
          </p:cNvSpPr>
          <p:nvPr>
            <p:ph type="pic" sz="quarter" idx="13"/>
          </p:nvPr>
        </p:nvSpPr>
        <p:spPr>
          <a:xfrm>
            <a:off x="718804" y="1674001"/>
            <a:ext cx="10753198" cy="4642571"/>
          </a:xfrm>
          <a:custGeom>
            <a:avLst/>
            <a:gdLst>
              <a:gd name="connsiteX0" fmla="*/ 0 w 10753199"/>
              <a:gd name="connsiteY0" fmla="*/ 0 h 4642571"/>
              <a:gd name="connsiteX1" fmla="*/ 10753199 w 10753199"/>
              <a:gd name="connsiteY1" fmla="*/ 0 h 4642571"/>
              <a:gd name="connsiteX2" fmla="*/ 10753199 w 10753199"/>
              <a:gd name="connsiteY2" fmla="*/ 4327125 h 4642571"/>
              <a:gd name="connsiteX3" fmla="*/ 10248379 w 10753199"/>
              <a:gd name="connsiteY3" fmla="*/ 4642571 h 4642571"/>
              <a:gd name="connsiteX4" fmla="*/ 0 w 10753199"/>
              <a:gd name="connsiteY4" fmla="*/ 4642571 h 46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3199" h="4642571">
                <a:moveTo>
                  <a:pt x="0" y="0"/>
                </a:moveTo>
                <a:lnTo>
                  <a:pt x="10753199" y="0"/>
                </a:lnTo>
                <a:lnTo>
                  <a:pt x="10753199" y="4327125"/>
                </a:lnTo>
                <a:lnTo>
                  <a:pt x="10248379" y="4642571"/>
                </a:lnTo>
                <a:lnTo>
                  <a:pt x="0" y="4642571"/>
                </a:lnTo>
                <a:close/>
              </a:path>
            </a:pathLst>
          </a:custGeom>
          <a:solidFill>
            <a:schemeClr val="accent3"/>
          </a:solidFill>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2" name="Titel 1">
            <a:extLst>
              <a:ext uri="{FF2B5EF4-FFF2-40B4-BE49-F238E27FC236}">
                <a16:creationId xmlns:a16="http://schemas.microsoft.com/office/drawing/2014/main" id="{D8FAAB83-8DD6-4586-90E7-468060138B02}"/>
              </a:ext>
            </a:extLst>
          </p:cNvPr>
          <p:cNvSpPr>
            <a:spLocks noGrp="1"/>
          </p:cNvSpPr>
          <p:nvPr>
            <p:ph type="title"/>
          </p:nvPr>
        </p:nvSpPr>
        <p:spPr/>
        <p:txBody>
          <a:bodyPr/>
          <a:lstStyle/>
          <a:p>
            <a:r>
              <a:rPr lang="en-US"/>
              <a:t>Click to edit Master title style</a:t>
            </a:r>
            <a:endParaRPr lang="de-DE"/>
          </a:p>
        </p:txBody>
      </p:sp>
      <p:sp>
        <p:nvSpPr>
          <p:cNvPr id="3" name="Datumsplatzhalter 2">
            <a:extLst>
              <a:ext uri="{FF2B5EF4-FFF2-40B4-BE49-F238E27FC236}">
                <a16:creationId xmlns:a16="http://schemas.microsoft.com/office/drawing/2014/main" id="{453B97C7-E1BE-4699-86A8-01DACF45BA43}"/>
              </a:ext>
            </a:extLst>
          </p:cNvPr>
          <p:cNvSpPr>
            <a:spLocks noGrp="1"/>
          </p:cNvSpPr>
          <p:nvPr>
            <p:ph type="dt" sz="half" idx="14"/>
          </p:nvPr>
        </p:nvSpPr>
        <p:spPr/>
        <p:txBody>
          <a:bodyPr/>
          <a:lstStyle/>
          <a:p>
            <a:r>
              <a:rPr lang="de-DE"/>
              <a:t>|    15.02.2019</a:t>
            </a:r>
            <a:endParaRPr lang="de-DE" dirty="0"/>
          </a:p>
        </p:txBody>
      </p:sp>
      <p:sp>
        <p:nvSpPr>
          <p:cNvPr id="4" name="Fußzeilenplatzhalter 3">
            <a:extLst>
              <a:ext uri="{FF2B5EF4-FFF2-40B4-BE49-F238E27FC236}">
                <a16:creationId xmlns:a16="http://schemas.microsoft.com/office/drawing/2014/main" id="{A24233DD-E13C-4881-9F8D-7B2F6ECE993D}"/>
              </a:ext>
            </a:extLst>
          </p:cNvPr>
          <p:cNvSpPr>
            <a:spLocks noGrp="1"/>
          </p:cNvSpPr>
          <p:nvPr>
            <p:ph type="ftr" sz="quarter" idx="15"/>
          </p:nvPr>
        </p:nvSpPr>
        <p:spPr/>
        <p:txBody>
          <a:bodyPr/>
          <a:lstStyle/>
          <a:p>
            <a:r>
              <a:rPr lang="de-DE" dirty="0"/>
              <a:t>|    Fußzeile Universität Augsburg</a:t>
            </a:r>
          </a:p>
        </p:txBody>
      </p:sp>
      <p:sp>
        <p:nvSpPr>
          <p:cNvPr id="6" name="Foliennummernplatzhalter 5">
            <a:extLst>
              <a:ext uri="{FF2B5EF4-FFF2-40B4-BE49-F238E27FC236}">
                <a16:creationId xmlns:a16="http://schemas.microsoft.com/office/drawing/2014/main" id="{9DC58736-60F0-446B-85EE-E8E3E9B87A35}"/>
              </a:ext>
            </a:extLst>
          </p:cNvPr>
          <p:cNvSpPr>
            <a:spLocks noGrp="1"/>
          </p:cNvSpPr>
          <p:nvPr>
            <p:ph type="sldNum" sz="quarter" idx="16"/>
          </p:nvPr>
        </p:nvSpPr>
        <p:spPr/>
        <p:txBody>
          <a:bodyPr/>
          <a:lstStyle/>
          <a:p>
            <a:fld id="{6567D7EC-8799-48C5-898A-08E264972062}" type="slidenum">
              <a:rPr lang="de-DE" smtClean="0"/>
              <a:pPr/>
              <a:t>‹#›</a:t>
            </a:fld>
            <a:endParaRPr lang="de-DE" dirty="0"/>
          </a:p>
        </p:txBody>
      </p:sp>
      <p:sp>
        <p:nvSpPr>
          <p:cNvPr id="10" name="Textplatzhalter 9">
            <a:extLst>
              <a:ext uri="{FF2B5EF4-FFF2-40B4-BE49-F238E27FC236}">
                <a16:creationId xmlns:a16="http://schemas.microsoft.com/office/drawing/2014/main" id="{74F5D212-7704-477C-BD10-3A07384061D3}"/>
              </a:ext>
            </a:extLst>
          </p:cNvPr>
          <p:cNvSpPr>
            <a:spLocks noGrp="1"/>
          </p:cNvSpPr>
          <p:nvPr>
            <p:ph type="body" sz="quarter" idx="18"/>
          </p:nvPr>
        </p:nvSpPr>
        <p:spPr>
          <a:xfrm>
            <a:off x="7995557" y="1674002"/>
            <a:ext cx="2760453" cy="3312069"/>
          </a:xfrm>
          <a:solidFill>
            <a:schemeClr val="tx2">
              <a:alpha val="90000"/>
            </a:schemeClr>
          </a:solidFill>
        </p:spPr>
        <p:txBody>
          <a:bodyPr lIns="144000" tIns="144000" rIns="144000" bIns="144000"/>
          <a:lstStyle>
            <a:lvl1pPr>
              <a:defRPr sz="1401">
                <a:solidFill>
                  <a:schemeClr val="bg1"/>
                </a:solidFill>
              </a:defRPr>
            </a:lvl1pPr>
            <a:lvl2pPr marL="179999" indent="-179999">
              <a:spcBef>
                <a:spcPts val="601"/>
              </a:spcBef>
              <a:buClr>
                <a:schemeClr val="bg1"/>
              </a:buClr>
              <a:defRPr sz="1401">
                <a:solidFill>
                  <a:schemeClr val="bg1"/>
                </a:solidFill>
              </a:defRPr>
            </a:lvl2pPr>
            <a:lvl3pPr marL="0" indent="0">
              <a:spcBef>
                <a:spcPts val="601"/>
              </a:spcBef>
              <a:buClr>
                <a:schemeClr val="bg1"/>
              </a:buClr>
              <a:buNone/>
              <a:defRPr sz="1001">
                <a:solidFill>
                  <a:schemeClr val="bg1"/>
                </a:solidFill>
              </a:defRPr>
            </a:lvl3pPr>
            <a:lvl4pPr>
              <a:defRPr sz="1401">
                <a:solidFill>
                  <a:schemeClr val="bg1"/>
                </a:solidFill>
              </a:defRPr>
            </a:lvl4pPr>
            <a:lvl5pPr>
              <a:defRPr sz="1401">
                <a:solidFill>
                  <a:schemeClr val="bg1"/>
                </a:solidFill>
              </a:defRPr>
            </a:lvl5pPr>
          </a:lstStyle>
          <a:p>
            <a:pPr lvl="0"/>
            <a:r>
              <a:rPr lang="en-US"/>
              <a:t>Edit Master text styles</a:t>
            </a:r>
          </a:p>
        </p:txBody>
      </p:sp>
      <p:sp>
        <p:nvSpPr>
          <p:cNvPr id="11" name="Untertitel 2">
            <a:extLst>
              <a:ext uri="{FF2B5EF4-FFF2-40B4-BE49-F238E27FC236}">
                <a16:creationId xmlns:a16="http://schemas.microsoft.com/office/drawing/2014/main" id="{1FA84C09-E8D0-422A-8A0E-45EB49C1D259}"/>
              </a:ext>
            </a:extLst>
          </p:cNvPr>
          <p:cNvSpPr>
            <a:spLocks noGrp="1"/>
          </p:cNvSpPr>
          <p:nvPr>
            <p:ph type="subTitle" idx="19"/>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cxnSp>
        <p:nvCxnSpPr>
          <p:cNvPr id="9" name="Gerader Verbinder 8">
            <a:extLst>
              <a:ext uri="{FF2B5EF4-FFF2-40B4-BE49-F238E27FC236}">
                <a16:creationId xmlns:a16="http://schemas.microsoft.com/office/drawing/2014/main" id="{B3FDBBD4-A883-4636-B808-7CFF5AFDF03E}"/>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2857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folie_Dual Vortrag">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95FA92F1-0E1F-49C5-80C9-3365CCE3A9E8}"/>
              </a:ext>
            </a:extLst>
          </p:cNvPr>
          <p:cNvPicPr>
            <a:picLocks noChangeAspect="1"/>
          </p:cNvPicPr>
          <p:nvPr userDrawn="1"/>
        </p:nvPicPr>
        <p:blipFill rotWithShape="1">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t="12500"/>
          <a:stretch/>
        </p:blipFill>
        <p:spPr>
          <a:xfrm>
            <a:off x="0" y="0"/>
            <a:ext cx="12192000" cy="6858000"/>
          </a:xfrm>
          <a:prstGeom prst="rect">
            <a:avLst/>
          </a:prstGeom>
        </p:spPr>
      </p:pic>
      <p:sp>
        <p:nvSpPr>
          <p:cNvPr id="6" name="Rechteck 5">
            <a:extLst>
              <a:ext uri="{FF2B5EF4-FFF2-40B4-BE49-F238E27FC236}">
                <a16:creationId xmlns:a16="http://schemas.microsoft.com/office/drawing/2014/main" id="{1E23F841-7E91-4E34-A0EC-B12AEE41B4E9}"/>
              </a:ext>
            </a:extLst>
          </p:cNvPr>
          <p:cNvSpPr/>
          <p:nvPr userDrawn="1"/>
        </p:nvSpPr>
        <p:spPr>
          <a:xfrm>
            <a:off x="2" y="1"/>
            <a:ext cx="12192000" cy="6858000"/>
          </a:xfrm>
          <a:prstGeom prst="rect">
            <a:avLst/>
          </a:prstGeom>
          <a:gradFill flip="none" rotWithShape="1">
            <a:gsLst>
              <a:gs pos="52000">
                <a:schemeClr val="bg1">
                  <a:alpha val="40000"/>
                </a:schemeClr>
              </a:gs>
              <a:gs pos="0">
                <a:schemeClr val="bg1">
                  <a:alpha val="50000"/>
                </a:schemeClr>
              </a:gs>
              <a:gs pos="7000">
                <a:srgbClr val="FFFFFF">
                  <a:alpha val="0"/>
                </a:srgbClr>
              </a:gs>
              <a:gs pos="100000">
                <a:schemeClr val="bg1">
                  <a:alpha val="7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21" name="Titel 20">
            <a:extLst>
              <a:ext uri="{FF2B5EF4-FFF2-40B4-BE49-F238E27FC236}">
                <a16:creationId xmlns:a16="http://schemas.microsoft.com/office/drawing/2014/main" id="{C26E8387-66E3-42D5-9B71-7D928E60A71B}"/>
              </a:ext>
            </a:extLst>
          </p:cNvPr>
          <p:cNvSpPr>
            <a:spLocks noGrp="1" noMove="1" noResize="1"/>
          </p:cNvSpPr>
          <p:nvPr>
            <p:ph type="ctrTitle"/>
            <p:custDataLst>
              <p:tags r:id="rId1"/>
            </p:custDataLst>
          </p:nvPr>
        </p:nvSpPr>
        <p:spPr>
          <a:xfrm>
            <a:off x="5608326" y="0"/>
            <a:ext cx="5863676" cy="6003982"/>
          </a:xfrm>
          <a:custGeom>
            <a:avLst/>
            <a:gdLst>
              <a:gd name="connsiteX0" fmla="*/ 0 w 5863676"/>
              <a:gd name="connsiteY0" fmla="*/ 0 h 6003982"/>
              <a:gd name="connsiteX1" fmla="*/ 180000 w 5863676"/>
              <a:gd name="connsiteY1" fmla="*/ 0 h 6003982"/>
              <a:gd name="connsiteX2" fmla="*/ 5863676 w 5863676"/>
              <a:gd name="connsiteY2" fmla="*/ 0 h 6003982"/>
              <a:gd name="connsiteX3" fmla="*/ 5863676 w 5863676"/>
              <a:gd name="connsiteY3" fmla="*/ 276042 h 6003982"/>
              <a:gd name="connsiteX4" fmla="*/ 5863676 w 5863676"/>
              <a:gd name="connsiteY4" fmla="*/ 465826 h 6003982"/>
              <a:gd name="connsiteX5" fmla="*/ 5863676 w 5863676"/>
              <a:gd name="connsiteY5" fmla="*/ 5701857 h 6003982"/>
              <a:gd name="connsiteX6" fmla="*/ 5416799 w 5863676"/>
              <a:gd name="connsiteY6" fmla="*/ 6003982 h 6003982"/>
              <a:gd name="connsiteX7" fmla="*/ 180000 w 5863676"/>
              <a:gd name="connsiteY7" fmla="*/ 6003982 h 6003982"/>
              <a:gd name="connsiteX8" fmla="*/ 0 w 5863676"/>
              <a:gd name="connsiteY8" fmla="*/ 6003982 h 600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3676" h="6003982">
                <a:moveTo>
                  <a:pt x="0" y="0"/>
                </a:moveTo>
                <a:lnTo>
                  <a:pt x="180000" y="0"/>
                </a:lnTo>
                <a:lnTo>
                  <a:pt x="5863676" y="0"/>
                </a:lnTo>
                <a:lnTo>
                  <a:pt x="5863676" y="276042"/>
                </a:lnTo>
                <a:lnTo>
                  <a:pt x="5863676" y="465826"/>
                </a:lnTo>
                <a:lnTo>
                  <a:pt x="5863676" y="5701857"/>
                </a:lnTo>
                <a:lnTo>
                  <a:pt x="5416799" y="6003982"/>
                </a:lnTo>
                <a:lnTo>
                  <a:pt x="180000" y="6003982"/>
                </a:lnTo>
                <a:lnTo>
                  <a:pt x="0" y="6003982"/>
                </a:lnTo>
                <a:close/>
              </a:path>
            </a:pathLst>
          </a:custGeom>
          <a:solidFill>
            <a:schemeClr val="tx2">
              <a:alpha val="90000"/>
            </a:schemeClr>
          </a:solidFill>
        </p:spPr>
        <p:txBody>
          <a:bodyPr wrap="square" lIns="360000" tIns="360000" rIns="360000" bIns="2160000" anchor="b">
            <a:noAutofit/>
          </a:bodyPr>
          <a:lstStyle>
            <a:lvl1pPr algn="l">
              <a:lnSpc>
                <a:spcPct val="100000"/>
              </a:lnSpc>
              <a:defRPr sz="3001">
                <a:solidFill>
                  <a:schemeClr val="bg1"/>
                </a:solidFill>
              </a:defRPr>
            </a:lvl1pPr>
          </a:lstStyle>
          <a:p>
            <a:r>
              <a:rPr lang="en-US"/>
              <a:t>Click to edit Master title style</a:t>
            </a:r>
            <a:endParaRPr lang="de-DE" dirty="0"/>
          </a:p>
        </p:txBody>
      </p:sp>
      <p:sp>
        <p:nvSpPr>
          <p:cNvPr id="3" name="Untertitel 2">
            <a:extLst>
              <a:ext uri="{FF2B5EF4-FFF2-40B4-BE49-F238E27FC236}">
                <a16:creationId xmlns:a16="http://schemas.microsoft.com/office/drawing/2014/main" id="{129B57D8-F51B-45A5-ACE8-26EE7A2EA831}"/>
              </a:ext>
            </a:extLst>
          </p:cNvPr>
          <p:cNvSpPr>
            <a:spLocks noGrp="1"/>
          </p:cNvSpPr>
          <p:nvPr>
            <p:ph type="subTitle" idx="1"/>
          </p:nvPr>
        </p:nvSpPr>
        <p:spPr>
          <a:xfrm>
            <a:off x="5608326" y="4050000"/>
            <a:ext cx="5863676" cy="1080000"/>
          </a:xfrm>
        </p:spPr>
        <p:txBody>
          <a:bodyPr lIns="360000" tIns="0" rIns="360000" bIns="0">
            <a:noAutofit/>
          </a:bodyPr>
          <a:lstStyle>
            <a:lvl1pPr marL="0" indent="0" algn="l">
              <a:buNone/>
              <a:defRPr sz="1500">
                <a:solidFill>
                  <a:schemeClr val="bg1"/>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4" name="Inhaltsplatzhalter 3">
            <a:extLst>
              <a:ext uri="{FF2B5EF4-FFF2-40B4-BE49-F238E27FC236}">
                <a16:creationId xmlns:a16="http://schemas.microsoft.com/office/drawing/2014/main" id="{E17BF557-8C51-49A6-9373-E0E39B4EF9B9}"/>
              </a:ext>
            </a:extLst>
          </p:cNvPr>
          <p:cNvSpPr>
            <a:spLocks noGrp="1"/>
          </p:cNvSpPr>
          <p:nvPr>
            <p:ph sz="quarter" idx="12" hasCustomPrompt="1"/>
          </p:nvPr>
        </p:nvSpPr>
        <p:spPr>
          <a:xfrm>
            <a:off x="9255968" y="592157"/>
            <a:ext cx="1846251" cy="574170"/>
          </a:xfrm>
        </p:spPr>
        <p:txBody>
          <a:bodyPr/>
          <a:lstStyle>
            <a:lvl1pPr>
              <a:defRPr sz="1200">
                <a:solidFill>
                  <a:schemeClr val="bg1"/>
                </a:solidFill>
              </a:defRPr>
            </a:lvl1pPr>
          </a:lstStyle>
          <a:p>
            <a:pPr lvl="0"/>
            <a:r>
              <a:rPr lang="de-DE" dirty="0"/>
              <a:t>Partneruni-Logo</a:t>
            </a:r>
          </a:p>
        </p:txBody>
      </p:sp>
    </p:spTree>
    <p:extLst>
      <p:ext uri="{BB962C8B-B14F-4D97-AF65-F5344CB8AC3E}">
        <p14:creationId xmlns:p14="http://schemas.microsoft.com/office/powerpoint/2010/main" val="239014228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großes Bild">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5CA494D4-39E8-435A-920E-A5A5EB6D3C37}"/>
              </a:ext>
            </a:extLst>
          </p:cNvPr>
          <p:cNvSpPr>
            <a:spLocks noGrp="1"/>
          </p:cNvSpPr>
          <p:nvPr>
            <p:ph type="pic" sz="quarter" idx="13"/>
          </p:nvPr>
        </p:nvSpPr>
        <p:spPr>
          <a:xfrm>
            <a:off x="718804" y="1674001"/>
            <a:ext cx="10753198" cy="4642571"/>
          </a:xfrm>
          <a:custGeom>
            <a:avLst/>
            <a:gdLst>
              <a:gd name="connsiteX0" fmla="*/ 0 w 10753199"/>
              <a:gd name="connsiteY0" fmla="*/ 0 h 4642571"/>
              <a:gd name="connsiteX1" fmla="*/ 10753199 w 10753199"/>
              <a:gd name="connsiteY1" fmla="*/ 0 h 4642571"/>
              <a:gd name="connsiteX2" fmla="*/ 10753199 w 10753199"/>
              <a:gd name="connsiteY2" fmla="*/ 4327125 h 4642571"/>
              <a:gd name="connsiteX3" fmla="*/ 10248379 w 10753199"/>
              <a:gd name="connsiteY3" fmla="*/ 4642571 h 4642571"/>
              <a:gd name="connsiteX4" fmla="*/ 0 w 10753199"/>
              <a:gd name="connsiteY4" fmla="*/ 4642571 h 46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3199" h="4642571">
                <a:moveTo>
                  <a:pt x="0" y="0"/>
                </a:moveTo>
                <a:lnTo>
                  <a:pt x="10753199" y="0"/>
                </a:lnTo>
                <a:lnTo>
                  <a:pt x="10753199" y="4327125"/>
                </a:lnTo>
                <a:lnTo>
                  <a:pt x="10248379" y="4642571"/>
                </a:lnTo>
                <a:lnTo>
                  <a:pt x="0" y="4642571"/>
                </a:lnTo>
                <a:close/>
              </a:path>
            </a:pathLst>
          </a:custGeom>
          <a:solidFill>
            <a:schemeClr val="accent3"/>
          </a:solidFill>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2" name="Titel 1">
            <a:extLst>
              <a:ext uri="{FF2B5EF4-FFF2-40B4-BE49-F238E27FC236}">
                <a16:creationId xmlns:a16="http://schemas.microsoft.com/office/drawing/2014/main" id="{D8FAAB83-8DD6-4586-90E7-468060138B02}"/>
              </a:ext>
            </a:extLst>
          </p:cNvPr>
          <p:cNvSpPr>
            <a:spLocks noGrp="1"/>
          </p:cNvSpPr>
          <p:nvPr>
            <p:ph type="title"/>
          </p:nvPr>
        </p:nvSpPr>
        <p:spPr/>
        <p:txBody>
          <a:bodyPr/>
          <a:lstStyle/>
          <a:p>
            <a:r>
              <a:rPr lang="en-US"/>
              <a:t>Click to edit Master title style</a:t>
            </a:r>
            <a:endParaRPr lang="de-DE"/>
          </a:p>
        </p:txBody>
      </p:sp>
      <p:sp>
        <p:nvSpPr>
          <p:cNvPr id="3" name="Datumsplatzhalter 2">
            <a:extLst>
              <a:ext uri="{FF2B5EF4-FFF2-40B4-BE49-F238E27FC236}">
                <a16:creationId xmlns:a16="http://schemas.microsoft.com/office/drawing/2014/main" id="{453B97C7-E1BE-4699-86A8-01DACF45BA43}"/>
              </a:ext>
            </a:extLst>
          </p:cNvPr>
          <p:cNvSpPr>
            <a:spLocks noGrp="1"/>
          </p:cNvSpPr>
          <p:nvPr>
            <p:ph type="dt" sz="half" idx="14"/>
          </p:nvPr>
        </p:nvSpPr>
        <p:spPr/>
        <p:txBody>
          <a:bodyPr/>
          <a:lstStyle/>
          <a:p>
            <a:r>
              <a:rPr lang="de-DE"/>
              <a:t>|    15.02.2019</a:t>
            </a:r>
            <a:endParaRPr lang="de-DE" dirty="0"/>
          </a:p>
        </p:txBody>
      </p:sp>
      <p:sp>
        <p:nvSpPr>
          <p:cNvPr id="4" name="Fußzeilenplatzhalter 3">
            <a:extLst>
              <a:ext uri="{FF2B5EF4-FFF2-40B4-BE49-F238E27FC236}">
                <a16:creationId xmlns:a16="http://schemas.microsoft.com/office/drawing/2014/main" id="{A24233DD-E13C-4881-9F8D-7B2F6ECE993D}"/>
              </a:ext>
            </a:extLst>
          </p:cNvPr>
          <p:cNvSpPr>
            <a:spLocks noGrp="1"/>
          </p:cNvSpPr>
          <p:nvPr>
            <p:ph type="ftr" sz="quarter" idx="15"/>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9DC58736-60F0-446B-85EE-E8E3E9B87A35}"/>
              </a:ext>
            </a:extLst>
          </p:cNvPr>
          <p:cNvSpPr>
            <a:spLocks noGrp="1"/>
          </p:cNvSpPr>
          <p:nvPr>
            <p:ph type="sldNum" sz="quarter" idx="16"/>
          </p:nvPr>
        </p:nvSpPr>
        <p:spPr/>
        <p:txBody>
          <a:bodyPr/>
          <a:lstStyle/>
          <a:p>
            <a:fld id="{6567D7EC-8799-48C5-898A-08E264972062}" type="slidenum">
              <a:rPr lang="de-DE" smtClean="0"/>
              <a:pPr/>
              <a:t>‹#›</a:t>
            </a:fld>
            <a:endParaRPr lang="de-DE" dirty="0"/>
          </a:p>
        </p:txBody>
      </p:sp>
      <p:sp>
        <p:nvSpPr>
          <p:cNvPr id="10" name="Untertitel 2">
            <a:extLst>
              <a:ext uri="{FF2B5EF4-FFF2-40B4-BE49-F238E27FC236}">
                <a16:creationId xmlns:a16="http://schemas.microsoft.com/office/drawing/2014/main" id="{58D452D6-202E-455D-8B61-543261859A4B}"/>
              </a:ext>
            </a:extLst>
          </p:cNvPr>
          <p:cNvSpPr>
            <a:spLocks noGrp="1"/>
          </p:cNvSpPr>
          <p:nvPr>
            <p:ph type="subTitle" idx="17"/>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cxnSp>
        <p:nvCxnSpPr>
          <p:cNvPr id="8" name="Gerader Verbinder 7">
            <a:extLst>
              <a:ext uri="{FF2B5EF4-FFF2-40B4-BE49-F238E27FC236}">
                <a16:creationId xmlns:a16="http://schemas.microsoft.com/office/drawing/2014/main" id="{BD26D293-9DBC-44A3-B743-50F9610A78E9}"/>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18138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 Bilder und 1 Infobox">
    <p:spTree>
      <p:nvGrpSpPr>
        <p:cNvPr id="1" name=""/>
        <p:cNvGrpSpPr/>
        <p:nvPr/>
      </p:nvGrpSpPr>
      <p:grpSpPr>
        <a:xfrm>
          <a:off x="0" y="0"/>
          <a:ext cx="0" cy="0"/>
          <a:chOff x="0" y="0"/>
          <a:chExt cx="0" cy="0"/>
        </a:xfrm>
      </p:grpSpPr>
      <p:sp>
        <p:nvSpPr>
          <p:cNvPr id="12" name="Bildplatzhalter 11">
            <a:extLst>
              <a:ext uri="{FF2B5EF4-FFF2-40B4-BE49-F238E27FC236}">
                <a16:creationId xmlns:a16="http://schemas.microsoft.com/office/drawing/2014/main" id="{82923280-06D4-4B6C-8212-53AA23678917}"/>
              </a:ext>
            </a:extLst>
          </p:cNvPr>
          <p:cNvSpPr>
            <a:spLocks noGrp="1"/>
          </p:cNvSpPr>
          <p:nvPr>
            <p:ph type="pic" sz="quarter" idx="10"/>
          </p:nvPr>
        </p:nvSpPr>
        <p:spPr>
          <a:xfrm>
            <a:off x="720000" y="1674001"/>
            <a:ext cx="2552999" cy="2231291"/>
          </a:xfrm>
          <a:solidFill>
            <a:schemeClr val="accent3"/>
          </a:solidFill>
        </p:spPr>
        <p:txBody>
          <a:bodyPr>
            <a:normAutofit/>
          </a:bodyPr>
          <a:lstStyle>
            <a:lvl1pPr marL="0" indent="0">
              <a:buNone/>
              <a:defRPr sz="1801">
                <a:latin typeface="Arial" panose="020B0604020202020204" pitchFamily="34" charset="0"/>
              </a:defRPr>
            </a:lvl1pPr>
          </a:lstStyle>
          <a:p>
            <a:r>
              <a:rPr lang="en-US"/>
              <a:t>Click icon to add picture</a:t>
            </a:r>
            <a:endParaRPr lang="de-DE" dirty="0"/>
          </a:p>
        </p:txBody>
      </p:sp>
      <p:sp>
        <p:nvSpPr>
          <p:cNvPr id="14" name="Bildplatzhalter 11">
            <a:extLst>
              <a:ext uri="{FF2B5EF4-FFF2-40B4-BE49-F238E27FC236}">
                <a16:creationId xmlns:a16="http://schemas.microsoft.com/office/drawing/2014/main" id="{6816FC29-1284-4663-9755-B91A8684580E}"/>
              </a:ext>
            </a:extLst>
          </p:cNvPr>
          <p:cNvSpPr>
            <a:spLocks noGrp="1"/>
          </p:cNvSpPr>
          <p:nvPr>
            <p:ph type="pic" sz="quarter" idx="12"/>
          </p:nvPr>
        </p:nvSpPr>
        <p:spPr>
          <a:xfrm>
            <a:off x="6186001" y="1674002"/>
            <a:ext cx="5286000" cy="2231289"/>
          </a:xfrm>
          <a:solidFill>
            <a:schemeClr val="accent3"/>
          </a:solidFill>
        </p:spPr>
        <p:txBody>
          <a:bodyPr>
            <a:normAutofit/>
          </a:bodyPr>
          <a:lstStyle>
            <a:lvl1pPr marL="0" indent="0">
              <a:buNone/>
              <a:defRPr sz="1801">
                <a:latin typeface="Arial" panose="020B0604020202020204" pitchFamily="34" charset="0"/>
              </a:defRPr>
            </a:lvl1pPr>
          </a:lstStyle>
          <a:p>
            <a:r>
              <a:rPr lang="en-US"/>
              <a:t>Click icon to add picture</a:t>
            </a:r>
            <a:endParaRPr lang="de-DE" dirty="0"/>
          </a:p>
        </p:txBody>
      </p:sp>
      <p:sp>
        <p:nvSpPr>
          <p:cNvPr id="17" name="Bildplatzhalter 11">
            <a:extLst>
              <a:ext uri="{FF2B5EF4-FFF2-40B4-BE49-F238E27FC236}">
                <a16:creationId xmlns:a16="http://schemas.microsoft.com/office/drawing/2014/main" id="{BF2352AF-07ED-4DD6-AD34-CD15BCEF631D}"/>
              </a:ext>
            </a:extLst>
          </p:cNvPr>
          <p:cNvSpPr>
            <a:spLocks noGrp="1"/>
          </p:cNvSpPr>
          <p:nvPr>
            <p:ph type="pic" sz="quarter" idx="15"/>
          </p:nvPr>
        </p:nvSpPr>
        <p:spPr>
          <a:xfrm>
            <a:off x="3453003" y="1674001"/>
            <a:ext cx="2552999" cy="2231291"/>
          </a:xfrm>
          <a:solidFill>
            <a:schemeClr val="accent3"/>
          </a:solidFill>
        </p:spPr>
        <p:txBody>
          <a:bodyPr>
            <a:normAutofit/>
          </a:bodyPr>
          <a:lstStyle>
            <a:lvl1pPr marL="0" indent="0">
              <a:buNone/>
              <a:defRPr sz="1801">
                <a:latin typeface="Arial" panose="020B0604020202020204" pitchFamily="34" charset="0"/>
              </a:defRPr>
            </a:lvl1pPr>
          </a:lstStyle>
          <a:p>
            <a:r>
              <a:rPr lang="en-US"/>
              <a:t>Click icon to add picture</a:t>
            </a:r>
            <a:endParaRPr lang="de-DE" dirty="0"/>
          </a:p>
        </p:txBody>
      </p:sp>
      <p:sp>
        <p:nvSpPr>
          <p:cNvPr id="15" name="Bildplatzhalter 11">
            <a:extLst>
              <a:ext uri="{FF2B5EF4-FFF2-40B4-BE49-F238E27FC236}">
                <a16:creationId xmlns:a16="http://schemas.microsoft.com/office/drawing/2014/main" id="{88937A17-6BFE-4447-9A70-9A793250256E}"/>
              </a:ext>
            </a:extLst>
          </p:cNvPr>
          <p:cNvSpPr>
            <a:spLocks noGrp="1"/>
          </p:cNvSpPr>
          <p:nvPr>
            <p:ph type="pic" sz="quarter" idx="13"/>
          </p:nvPr>
        </p:nvSpPr>
        <p:spPr>
          <a:xfrm>
            <a:off x="720000" y="4085293"/>
            <a:ext cx="3919499" cy="2231291"/>
          </a:xfrm>
          <a:solidFill>
            <a:schemeClr val="accent3"/>
          </a:solidFill>
        </p:spPr>
        <p:txBody>
          <a:bodyPr>
            <a:normAutofit/>
          </a:bodyPr>
          <a:lstStyle>
            <a:lvl1pPr marL="0" indent="0">
              <a:buNone/>
              <a:defRPr sz="1801">
                <a:latin typeface="Arial" panose="020B0604020202020204" pitchFamily="34" charset="0"/>
              </a:defRPr>
            </a:lvl1pPr>
          </a:lstStyle>
          <a:p>
            <a:r>
              <a:rPr lang="en-US"/>
              <a:t>Click icon to add picture</a:t>
            </a:r>
            <a:endParaRPr lang="de-DE" dirty="0"/>
          </a:p>
        </p:txBody>
      </p:sp>
      <p:sp>
        <p:nvSpPr>
          <p:cNvPr id="16" name="Bildplatzhalter 11">
            <a:extLst>
              <a:ext uri="{FF2B5EF4-FFF2-40B4-BE49-F238E27FC236}">
                <a16:creationId xmlns:a16="http://schemas.microsoft.com/office/drawing/2014/main" id="{1C03AA34-9E4A-4CE3-AC7C-F75EA79E7C3E}"/>
              </a:ext>
            </a:extLst>
          </p:cNvPr>
          <p:cNvSpPr>
            <a:spLocks noGrp="1"/>
          </p:cNvSpPr>
          <p:nvPr>
            <p:ph type="pic" sz="quarter" idx="14"/>
          </p:nvPr>
        </p:nvSpPr>
        <p:spPr>
          <a:xfrm>
            <a:off x="4819500" y="4085294"/>
            <a:ext cx="3919499" cy="2231291"/>
          </a:xfrm>
          <a:solidFill>
            <a:schemeClr val="accent3"/>
          </a:solidFill>
        </p:spPr>
        <p:txBody>
          <a:bodyPr>
            <a:normAutofit/>
          </a:bodyPr>
          <a:lstStyle>
            <a:lvl1pPr marL="0" indent="0">
              <a:buNone/>
              <a:defRPr sz="1801">
                <a:latin typeface="Arial" panose="020B0604020202020204" pitchFamily="34" charset="0"/>
              </a:defRPr>
            </a:lvl1pPr>
          </a:lstStyle>
          <a:p>
            <a:r>
              <a:rPr lang="en-US"/>
              <a:t>Click icon to add picture</a:t>
            </a:r>
            <a:endParaRPr lang="de-DE" dirty="0"/>
          </a:p>
        </p:txBody>
      </p:sp>
      <p:sp>
        <p:nvSpPr>
          <p:cNvPr id="10" name="Textplatzhalter 9">
            <a:extLst>
              <a:ext uri="{FF2B5EF4-FFF2-40B4-BE49-F238E27FC236}">
                <a16:creationId xmlns:a16="http://schemas.microsoft.com/office/drawing/2014/main" id="{6C2F2BAE-909F-472D-BE4F-96A79DA05ABA}"/>
              </a:ext>
            </a:extLst>
          </p:cNvPr>
          <p:cNvSpPr>
            <a:spLocks noGrp="1"/>
          </p:cNvSpPr>
          <p:nvPr>
            <p:ph type="body" sz="quarter" idx="16"/>
          </p:nvPr>
        </p:nvSpPr>
        <p:spPr>
          <a:xfrm>
            <a:off x="8919003" y="4085294"/>
            <a:ext cx="2552999" cy="2231291"/>
          </a:xfrm>
          <a:custGeom>
            <a:avLst/>
            <a:gdLst>
              <a:gd name="connsiteX0" fmla="*/ 0 w 2552999"/>
              <a:gd name="connsiteY0" fmla="*/ 0 h 2231291"/>
              <a:gd name="connsiteX1" fmla="*/ 2552999 w 2552999"/>
              <a:gd name="connsiteY1" fmla="*/ 0 h 2231291"/>
              <a:gd name="connsiteX2" fmla="*/ 2552999 w 2552999"/>
              <a:gd name="connsiteY2" fmla="*/ 1915834 h 2231291"/>
              <a:gd name="connsiteX3" fmla="*/ 2048161 w 2552999"/>
              <a:gd name="connsiteY3" fmla="*/ 2231291 h 2231291"/>
              <a:gd name="connsiteX4" fmla="*/ 0 w 2552999"/>
              <a:gd name="connsiteY4" fmla="*/ 2231291 h 2231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999" h="2231291">
                <a:moveTo>
                  <a:pt x="0" y="0"/>
                </a:moveTo>
                <a:lnTo>
                  <a:pt x="2552999" y="0"/>
                </a:lnTo>
                <a:lnTo>
                  <a:pt x="2552999" y="1915834"/>
                </a:lnTo>
                <a:lnTo>
                  <a:pt x="2048161" y="2231291"/>
                </a:lnTo>
                <a:lnTo>
                  <a:pt x="0" y="2231291"/>
                </a:lnTo>
                <a:close/>
              </a:path>
            </a:pathLst>
          </a:custGeom>
          <a:solidFill>
            <a:schemeClr val="tx2"/>
          </a:solidFill>
        </p:spPr>
        <p:txBody>
          <a:bodyPr wrap="square" lIns="144000" tIns="144000" rIns="144000" bIns="144000">
            <a:noAutofit/>
          </a:bodyPr>
          <a:lstStyle>
            <a:lvl1pPr marL="0" indent="0">
              <a:spcBef>
                <a:spcPts val="0"/>
              </a:spcBef>
              <a:buNone/>
              <a:defRPr sz="1401">
                <a:solidFill>
                  <a:schemeClr val="bg1"/>
                </a:solidFill>
                <a:latin typeface="Arial" panose="020B0604020202020204" pitchFamily="34" charset="0"/>
              </a:defRPr>
            </a:lvl1pPr>
            <a:lvl2pPr marL="457195" indent="0">
              <a:buNone/>
              <a:defRPr/>
            </a:lvl2pPr>
            <a:lvl3pPr marL="914388" indent="0">
              <a:buNone/>
              <a:defRPr/>
            </a:lvl3pPr>
            <a:lvl4pPr marL="1371583" indent="0">
              <a:buNone/>
              <a:defRPr/>
            </a:lvl4pPr>
            <a:lvl5pPr marL="1828777" indent="0">
              <a:buNone/>
              <a:defRPr/>
            </a:lvl5pPr>
          </a:lstStyle>
          <a:p>
            <a:pPr lvl="0"/>
            <a:r>
              <a:rPr lang="en-US"/>
              <a:t>Edit Master text styles</a:t>
            </a:r>
          </a:p>
        </p:txBody>
      </p:sp>
      <p:sp>
        <p:nvSpPr>
          <p:cNvPr id="4" name="Titel 3">
            <a:extLst>
              <a:ext uri="{FF2B5EF4-FFF2-40B4-BE49-F238E27FC236}">
                <a16:creationId xmlns:a16="http://schemas.microsoft.com/office/drawing/2014/main" id="{F93ABC32-9FE8-459D-ACCB-102523772369}"/>
              </a:ext>
            </a:extLst>
          </p:cNvPr>
          <p:cNvSpPr>
            <a:spLocks noGrp="1"/>
          </p:cNvSpPr>
          <p:nvPr>
            <p:ph type="title"/>
          </p:nvPr>
        </p:nvSpPr>
        <p:spPr/>
        <p:txBody>
          <a:bodyPr/>
          <a:lstStyle/>
          <a:p>
            <a:r>
              <a:rPr lang="en-US"/>
              <a:t>Click to edit Master title style</a:t>
            </a:r>
            <a:endParaRPr lang="de-DE"/>
          </a:p>
        </p:txBody>
      </p:sp>
      <p:sp>
        <p:nvSpPr>
          <p:cNvPr id="2" name="Datumsplatzhalter 1">
            <a:extLst>
              <a:ext uri="{FF2B5EF4-FFF2-40B4-BE49-F238E27FC236}">
                <a16:creationId xmlns:a16="http://schemas.microsoft.com/office/drawing/2014/main" id="{157E0EAD-D6B1-4816-B378-23892E83F82D}"/>
              </a:ext>
            </a:extLst>
          </p:cNvPr>
          <p:cNvSpPr>
            <a:spLocks noGrp="1"/>
          </p:cNvSpPr>
          <p:nvPr>
            <p:ph type="dt" sz="half" idx="17"/>
          </p:nvPr>
        </p:nvSpPr>
        <p:spPr/>
        <p:txBody>
          <a:bodyPr/>
          <a:lstStyle/>
          <a:p>
            <a:r>
              <a:rPr lang="de-DE"/>
              <a:t>|    15.02.2019</a:t>
            </a:r>
            <a:endParaRPr lang="de-DE" dirty="0"/>
          </a:p>
        </p:txBody>
      </p:sp>
      <p:sp>
        <p:nvSpPr>
          <p:cNvPr id="3" name="Fußzeilenplatzhalter 2">
            <a:extLst>
              <a:ext uri="{FF2B5EF4-FFF2-40B4-BE49-F238E27FC236}">
                <a16:creationId xmlns:a16="http://schemas.microsoft.com/office/drawing/2014/main" id="{3DD2D387-3FB6-4B0C-98E8-123EED79A0C1}"/>
              </a:ext>
            </a:extLst>
          </p:cNvPr>
          <p:cNvSpPr>
            <a:spLocks noGrp="1"/>
          </p:cNvSpPr>
          <p:nvPr>
            <p:ph type="ftr" sz="quarter" idx="18"/>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0E2EB323-5D4B-44C9-8093-B68CFD3AF65E}"/>
              </a:ext>
            </a:extLst>
          </p:cNvPr>
          <p:cNvSpPr>
            <a:spLocks noGrp="1"/>
          </p:cNvSpPr>
          <p:nvPr>
            <p:ph type="sldNum" sz="quarter" idx="19"/>
          </p:nvPr>
        </p:nvSpPr>
        <p:spPr/>
        <p:txBody>
          <a:bodyPr/>
          <a:lstStyle/>
          <a:p>
            <a:fld id="{6567D7EC-8799-48C5-898A-08E264972062}" type="slidenum">
              <a:rPr lang="de-DE" smtClean="0"/>
              <a:pPr/>
              <a:t>‹#›</a:t>
            </a:fld>
            <a:endParaRPr lang="de-DE" dirty="0"/>
          </a:p>
        </p:txBody>
      </p:sp>
      <p:sp>
        <p:nvSpPr>
          <p:cNvPr id="18" name="Untertitel 2">
            <a:extLst>
              <a:ext uri="{FF2B5EF4-FFF2-40B4-BE49-F238E27FC236}">
                <a16:creationId xmlns:a16="http://schemas.microsoft.com/office/drawing/2014/main" id="{2F490B95-624C-4C01-B8CF-324AF2796124}"/>
              </a:ext>
            </a:extLst>
          </p:cNvPr>
          <p:cNvSpPr>
            <a:spLocks noGrp="1"/>
          </p:cNvSpPr>
          <p:nvPr>
            <p:ph type="subTitle" idx="20"/>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cxnSp>
        <p:nvCxnSpPr>
          <p:cNvPr id="13" name="Gerader Verbinder 12">
            <a:extLst>
              <a:ext uri="{FF2B5EF4-FFF2-40B4-BE49-F238E27FC236}">
                <a16:creationId xmlns:a16="http://schemas.microsoft.com/office/drawing/2014/main" id="{D1EA23CB-DE6D-4F22-B14C-D08F0E16F2A4}"/>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294572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 Texte mit je 1 Bild versetzt">
    <p:spTree>
      <p:nvGrpSpPr>
        <p:cNvPr id="1" name=""/>
        <p:cNvGrpSpPr/>
        <p:nvPr/>
      </p:nvGrpSpPr>
      <p:grpSpPr>
        <a:xfrm>
          <a:off x="0" y="0"/>
          <a:ext cx="0" cy="0"/>
          <a:chOff x="0" y="0"/>
          <a:chExt cx="0" cy="0"/>
        </a:xfrm>
      </p:grpSpPr>
      <p:sp>
        <p:nvSpPr>
          <p:cNvPr id="19" name="Textplatzhalter 18">
            <a:extLst>
              <a:ext uri="{FF2B5EF4-FFF2-40B4-BE49-F238E27FC236}">
                <a16:creationId xmlns:a16="http://schemas.microsoft.com/office/drawing/2014/main" id="{8D0B7CD6-F947-438A-AF64-88751730D8EB}"/>
              </a:ext>
            </a:extLst>
          </p:cNvPr>
          <p:cNvSpPr>
            <a:spLocks noGrp="1"/>
          </p:cNvSpPr>
          <p:nvPr>
            <p:ph type="body" sz="quarter" idx="21"/>
          </p:nvPr>
        </p:nvSpPr>
        <p:spPr>
          <a:xfrm>
            <a:off x="720001" y="1674000"/>
            <a:ext cx="2553300" cy="2232000"/>
          </a:xfrm>
          <a:solidFill>
            <a:schemeClr val="accent3"/>
          </a:solidFill>
        </p:spPr>
        <p:txBody>
          <a:bodyPr lIns="396000" tIns="144000" rIns="90000" bIns="36000">
            <a:noAutofit/>
          </a:bodyPr>
          <a:lstStyle>
            <a:lvl1pPr marL="0" indent="0">
              <a:spcBef>
                <a:spcPts val="0"/>
              </a:spcBef>
              <a:spcAft>
                <a:spcPts val="601"/>
              </a:spcAft>
              <a:buNone/>
              <a:defRPr sz="1401">
                <a:latin typeface="Arial" panose="020B0604020202020204" pitchFamily="34" charset="0"/>
              </a:defRPr>
            </a:lvl1pPr>
            <a:lvl2pPr marL="457195" indent="0">
              <a:buNone/>
              <a:defRPr sz="1200"/>
            </a:lvl2pPr>
            <a:lvl3pPr marL="914388" indent="0">
              <a:buNone/>
              <a:defRPr sz="1200"/>
            </a:lvl3pPr>
            <a:lvl4pPr marL="1371583" indent="0">
              <a:buNone/>
              <a:defRPr sz="1200"/>
            </a:lvl4pPr>
            <a:lvl5pPr marL="1828777" indent="0">
              <a:buNone/>
              <a:defRPr sz="1200"/>
            </a:lvl5pPr>
          </a:lstStyle>
          <a:p>
            <a:pPr lvl="0"/>
            <a:r>
              <a:rPr lang="en-US"/>
              <a:t>Edit Master text styles</a:t>
            </a:r>
          </a:p>
        </p:txBody>
      </p:sp>
      <p:sp>
        <p:nvSpPr>
          <p:cNvPr id="12" name="Bildplatzhalter 6">
            <a:extLst>
              <a:ext uri="{FF2B5EF4-FFF2-40B4-BE49-F238E27FC236}">
                <a16:creationId xmlns:a16="http://schemas.microsoft.com/office/drawing/2014/main" id="{37603677-00F0-456F-A684-0FCB6F47B8B2}"/>
              </a:ext>
            </a:extLst>
          </p:cNvPr>
          <p:cNvSpPr>
            <a:spLocks noGrp="1"/>
          </p:cNvSpPr>
          <p:nvPr>
            <p:ph type="pic" sz="quarter" idx="14"/>
          </p:nvPr>
        </p:nvSpPr>
        <p:spPr>
          <a:xfrm>
            <a:off x="3453300"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21" name="Textplatzhalter 18">
            <a:extLst>
              <a:ext uri="{FF2B5EF4-FFF2-40B4-BE49-F238E27FC236}">
                <a16:creationId xmlns:a16="http://schemas.microsoft.com/office/drawing/2014/main" id="{BA13482D-7FD6-46E0-8A6A-548C63908FC5}"/>
              </a:ext>
            </a:extLst>
          </p:cNvPr>
          <p:cNvSpPr>
            <a:spLocks noGrp="1"/>
          </p:cNvSpPr>
          <p:nvPr>
            <p:ph type="body" sz="quarter" idx="23"/>
          </p:nvPr>
        </p:nvSpPr>
        <p:spPr>
          <a:xfrm>
            <a:off x="6186600" y="1674000"/>
            <a:ext cx="2553300" cy="2232000"/>
          </a:xfrm>
          <a:solidFill>
            <a:schemeClr val="accent3"/>
          </a:solidFill>
        </p:spPr>
        <p:txBody>
          <a:bodyPr lIns="396000" tIns="144000" rIns="90000" bIns="36000">
            <a:noAutofit/>
          </a:bodyPr>
          <a:lstStyle>
            <a:lvl1pPr marL="0" indent="0">
              <a:spcBef>
                <a:spcPts val="0"/>
              </a:spcBef>
              <a:spcAft>
                <a:spcPts val="601"/>
              </a:spcAft>
              <a:buNone/>
              <a:defRPr sz="1401">
                <a:latin typeface="Arial" panose="020B0604020202020204" pitchFamily="34" charset="0"/>
              </a:defRPr>
            </a:lvl1pPr>
            <a:lvl2pPr marL="457195" indent="0">
              <a:buNone/>
              <a:defRPr sz="1200"/>
            </a:lvl2pPr>
            <a:lvl3pPr marL="914388" indent="0">
              <a:buNone/>
              <a:defRPr sz="1200"/>
            </a:lvl3pPr>
            <a:lvl4pPr marL="1371583" indent="0">
              <a:buNone/>
              <a:defRPr sz="1200"/>
            </a:lvl4pPr>
            <a:lvl5pPr marL="1828777" indent="0">
              <a:buNone/>
              <a:defRPr sz="1200"/>
            </a:lvl5pPr>
          </a:lstStyle>
          <a:p>
            <a:pPr lvl="0"/>
            <a:r>
              <a:rPr lang="en-US"/>
              <a:t>Edit Master text styles</a:t>
            </a:r>
          </a:p>
        </p:txBody>
      </p:sp>
      <p:sp>
        <p:nvSpPr>
          <p:cNvPr id="14" name="Bildplatzhalter 6">
            <a:extLst>
              <a:ext uri="{FF2B5EF4-FFF2-40B4-BE49-F238E27FC236}">
                <a16:creationId xmlns:a16="http://schemas.microsoft.com/office/drawing/2014/main" id="{3C228099-C7FA-4BE1-8248-4821955EF014}"/>
              </a:ext>
            </a:extLst>
          </p:cNvPr>
          <p:cNvSpPr>
            <a:spLocks noGrp="1"/>
          </p:cNvSpPr>
          <p:nvPr>
            <p:ph type="pic" sz="quarter" idx="16"/>
          </p:nvPr>
        </p:nvSpPr>
        <p:spPr>
          <a:xfrm>
            <a:off x="8919899"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16" name="Bildplatzhalter 6">
            <a:extLst>
              <a:ext uri="{FF2B5EF4-FFF2-40B4-BE49-F238E27FC236}">
                <a16:creationId xmlns:a16="http://schemas.microsoft.com/office/drawing/2014/main" id="{B2BA3FFC-78EE-48EA-AE0C-300F956B989C}"/>
              </a:ext>
            </a:extLst>
          </p:cNvPr>
          <p:cNvSpPr>
            <a:spLocks noGrp="1"/>
          </p:cNvSpPr>
          <p:nvPr>
            <p:ph type="pic" sz="quarter" idx="18"/>
          </p:nvPr>
        </p:nvSpPr>
        <p:spPr>
          <a:xfrm>
            <a:off x="720001" y="4086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20" name="Textplatzhalter 18">
            <a:extLst>
              <a:ext uri="{FF2B5EF4-FFF2-40B4-BE49-F238E27FC236}">
                <a16:creationId xmlns:a16="http://schemas.microsoft.com/office/drawing/2014/main" id="{794CEAF2-9F84-4B99-A8AF-ECE3AB5E576E}"/>
              </a:ext>
            </a:extLst>
          </p:cNvPr>
          <p:cNvSpPr>
            <a:spLocks noGrp="1"/>
          </p:cNvSpPr>
          <p:nvPr>
            <p:ph type="body" sz="quarter" idx="22"/>
          </p:nvPr>
        </p:nvSpPr>
        <p:spPr>
          <a:xfrm>
            <a:off x="3453300" y="4086000"/>
            <a:ext cx="2553300" cy="2232000"/>
          </a:xfrm>
          <a:solidFill>
            <a:schemeClr val="accent3"/>
          </a:solidFill>
        </p:spPr>
        <p:txBody>
          <a:bodyPr lIns="396000" tIns="144000" rIns="90000" bIns="36000">
            <a:noAutofit/>
          </a:bodyPr>
          <a:lstStyle>
            <a:lvl1pPr marL="0" indent="0">
              <a:spcBef>
                <a:spcPts val="0"/>
              </a:spcBef>
              <a:spcAft>
                <a:spcPts val="601"/>
              </a:spcAft>
              <a:buNone/>
              <a:defRPr sz="1401">
                <a:latin typeface="Arial" panose="020B0604020202020204" pitchFamily="34" charset="0"/>
              </a:defRPr>
            </a:lvl1pPr>
            <a:lvl2pPr marL="457195" indent="0">
              <a:buNone/>
              <a:defRPr sz="1200"/>
            </a:lvl2pPr>
            <a:lvl3pPr marL="914388" indent="0">
              <a:buNone/>
              <a:defRPr sz="1200"/>
            </a:lvl3pPr>
            <a:lvl4pPr marL="1371583" indent="0">
              <a:buNone/>
              <a:defRPr sz="1200"/>
            </a:lvl4pPr>
            <a:lvl5pPr marL="1828777" indent="0">
              <a:buNone/>
              <a:defRPr sz="1200"/>
            </a:lvl5pPr>
          </a:lstStyle>
          <a:p>
            <a:pPr lvl="0"/>
            <a:r>
              <a:rPr lang="en-US"/>
              <a:t>Edit Master text styles</a:t>
            </a:r>
          </a:p>
        </p:txBody>
      </p:sp>
      <p:sp>
        <p:nvSpPr>
          <p:cNvPr id="18" name="Bildplatzhalter 6">
            <a:extLst>
              <a:ext uri="{FF2B5EF4-FFF2-40B4-BE49-F238E27FC236}">
                <a16:creationId xmlns:a16="http://schemas.microsoft.com/office/drawing/2014/main" id="{7FD20DB8-649F-4F75-BDA2-47C449040CD6}"/>
              </a:ext>
            </a:extLst>
          </p:cNvPr>
          <p:cNvSpPr>
            <a:spLocks noGrp="1"/>
          </p:cNvSpPr>
          <p:nvPr>
            <p:ph type="pic" sz="quarter" idx="20"/>
          </p:nvPr>
        </p:nvSpPr>
        <p:spPr>
          <a:xfrm>
            <a:off x="6186600" y="4086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29" name="Textplatzhalter 28">
            <a:extLst>
              <a:ext uri="{FF2B5EF4-FFF2-40B4-BE49-F238E27FC236}">
                <a16:creationId xmlns:a16="http://schemas.microsoft.com/office/drawing/2014/main" id="{22AE0353-0383-4E9B-84C9-6E8C1C24B104}"/>
              </a:ext>
            </a:extLst>
          </p:cNvPr>
          <p:cNvSpPr>
            <a:spLocks noGrp="1"/>
          </p:cNvSpPr>
          <p:nvPr>
            <p:ph type="body" sz="quarter" idx="24"/>
          </p:nvPr>
        </p:nvSpPr>
        <p:spPr>
          <a:xfrm>
            <a:off x="8919899" y="4086000"/>
            <a:ext cx="2553300" cy="2232000"/>
          </a:xfrm>
          <a:custGeom>
            <a:avLst/>
            <a:gdLst>
              <a:gd name="connsiteX0" fmla="*/ 0 w 2553300"/>
              <a:gd name="connsiteY0" fmla="*/ 0 h 2232000"/>
              <a:gd name="connsiteX1" fmla="*/ 2553300 w 2553300"/>
              <a:gd name="connsiteY1" fmla="*/ 0 h 2232000"/>
              <a:gd name="connsiteX2" fmla="*/ 2553300 w 2553300"/>
              <a:gd name="connsiteY2" fmla="*/ 1914375 h 2232000"/>
              <a:gd name="connsiteX3" fmla="*/ 2044993 w 2553300"/>
              <a:gd name="connsiteY3" fmla="*/ 2232000 h 2232000"/>
              <a:gd name="connsiteX4" fmla="*/ 0 w 25533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3300" h="2232000">
                <a:moveTo>
                  <a:pt x="0" y="0"/>
                </a:moveTo>
                <a:lnTo>
                  <a:pt x="2553300" y="0"/>
                </a:lnTo>
                <a:lnTo>
                  <a:pt x="2553300" y="1914375"/>
                </a:lnTo>
                <a:lnTo>
                  <a:pt x="2044993" y="2232000"/>
                </a:lnTo>
                <a:lnTo>
                  <a:pt x="0" y="2232000"/>
                </a:lnTo>
                <a:close/>
              </a:path>
            </a:pathLst>
          </a:custGeom>
          <a:solidFill>
            <a:schemeClr val="accent3"/>
          </a:solidFill>
        </p:spPr>
        <p:txBody>
          <a:bodyPr wrap="square" lIns="396000" tIns="144000" rIns="90000" bIns="36000">
            <a:noAutofit/>
          </a:bodyPr>
          <a:lstStyle>
            <a:lvl1pPr marL="0" indent="0">
              <a:spcBef>
                <a:spcPts val="0"/>
              </a:spcBef>
              <a:spcAft>
                <a:spcPts val="601"/>
              </a:spcAft>
              <a:buNone/>
              <a:defRPr sz="1401">
                <a:latin typeface="Arial" panose="020B0604020202020204" pitchFamily="34" charset="0"/>
              </a:defRPr>
            </a:lvl1pPr>
            <a:lvl2pPr marL="457195" indent="0">
              <a:buNone/>
              <a:defRPr sz="1200"/>
            </a:lvl2pPr>
            <a:lvl3pPr marL="914388" indent="0">
              <a:buNone/>
              <a:defRPr sz="1200"/>
            </a:lvl3pPr>
            <a:lvl4pPr marL="1371583" indent="0">
              <a:buNone/>
              <a:defRPr sz="1200"/>
            </a:lvl4pPr>
            <a:lvl5pPr marL="1828777" indent="0">
              <a:buNone/>
              <a:defRPr sz="1200"/>
            </a:lvl5pPr>
          </a:lstStyle>
          <a:p>
            <a:pPr lvl="0"/>
            <a:r>
              <a:rPr lang="en-US"/>
              <a:t>Edit Master text styles</a:t>
            </a:r>
          </a:p>
        </p:txBody>
      </p:sp>
      <p:sp>
        <p:nvSpPr>
          <p:cNvPr id="24" name="Textplatzhalter 23">
            <a:extLst>
              <a:ext uri="{FF2B5EF4-FFF2-40B4-BE49-F238E27FC236}">
                <a16:creationId xmlns:a16="http://schemas.microsoft.com/office/drawing/2014/main" id="{9EE9C679-81B2-4C00-9AD0-B24037728D5F}"/>
              </a:ext>
            </a:extLst>
          </p:cNvPr>
          <p:cNvSpPr>
            <a:spLocks noGrp="1"/>
          </p:cNvSpPr>
          <p:nvPr>
            <p:ph type="body" sz="quarter" idx="25" hasCustomPrompt="1"/>
          </p:nvPr>
        </p:nvSpPr>
        <p:spPr>
          <a:xfrm>
            <a:off x="719998" y="1674000"/>
            <a:ext cx="288000" cy="288000"/>
          </a:xfrm>
          <a:solidFill>
            <a:schemeClr val="tx2"/>
          </a:solidFill>
        </p:spPr>
        <p:txBody>
          <a:bodyPr lIns="0" tIns="0" rIns="0" bIns="0" anchor="ctr">
            <a:normAutofit/>
          </a:bodyPr>
          <a:lstStyle>
            <a:lvl1pPr marL="0" indent="0" algn="ctr">
              <a:lnSpc>
                <a:spcPct val="100000"/>
              </a:lnSpc>
              <a:spcBef>
                <a:spcPts val="0"/>
              </a:spcBef>
              <a:buNone/>
              <a:defRPr sz="1801">
                <a:solidFill>
                  <a:schemeClr val="bg1"/>
                </a:solidFill>
                <a:latin typeface="Arial" panose="020B0604020202020204" pitchFamily="34" charset="0"/>
              </a:defRPr>
            </a:lvl1pPr>
          </a:lstStyle>
          <a:p>
            <a:pPr lvl="0"/>
            <a:r>
              <a:rPr lang="de-DE" dirty="0"/>
              <a:t>1</a:t>
            </a:r>
          </a:p>
        </p:txBody>
      </p:sp>
      <p:sp>
        <p:nvSpPr>
          <p:cNvPr id="25" name="Textplatzhalter 23">
            <a:extLst>
              <a:ext uri="{FF2B5EF4-FFF2-40B4-BE49-F238E27FC236}">
                <a16:creationId xmlns:a16="http://schemas.microsoft.com/office/drawing/2014/main" id="{67BFBE5B-6EF5-477E-8B16-D9DDC1B0394C}"/>
              </a:ext>
            </a:extLst>
          </p:cNvPr>
          <p:cNvSpPr>
            <a:spLocks noGrp="1"/>
          </p:cNvSpPr>
          <p:nvPr>
            <p:ph type="body" sz="quarter" idx="26" hasCustomPrompt="1"/>
          </p:nvPr>
        </p:nvSpPr>
        <p:spPr>
          <a:xfrm>
            <a:off x="3453300" y="4086000"/>
            <a:ext cx="288000" cy="288000"/>
          </a:xfrm>
          <a:solidFill>
            <a:schemeClr val="tx2"/>
          </a:solidFill>
        </p:spPr>
        <p:txBody>
          <a:bodyPr lIns="0" tIns="0" rIns="0" bIns="0" anchor="ctr">
            <a:normAutofit/>
          </a:bodyPr>
          <a:lstStyle>
            <a:lvl1pPr marL="0" indent="0" algn="ctr">
              <a:lnSpc>
                <a:spcPct val="100000"/>
              </a:lnSpc>
              <a:spcBef>
                <a:spcPts val="0"/>
              </a:spcBef>
              <a:buNone/>
              <a:defRPr sz="1801">
                <a:solidFill>
                  <a:schemeClr val="bg1"/>
                </a:solidFill>
                <a:latin typeface="Arial" panose="020B0604020202020204" pitchFamily="34" charset="0"/>
              </a:defRPr>
            </a:lvl1pPr>
          </a:lstStyle>
          <a:p>
            <a:pPr lvl="0"/>
            <a:r>
              <a:rPr lang="de-DE" dirty="0"/>
              <a:t>3</a:t>
            </a:r>
          </a:p>
        </p:txBody>
      </p:sp>
      <p:sp>
        <p:nvSpPr>
          <p:cNvPr id="26" name="Textplatzhalter 23">
            <a:extLst>
              <a:ext uri="{FF2B5EF4-FFF2-40B4-BE49-F238E27FC236}">
                <a16:creationId xmlns:a16="http://schemas.microsoft.com/office/drawing/2014/main" id="{7E03E66F-9B22-44FD-82F9-97EA205FD832}"/>
              </a:ext>
            </a:extLst>
          </p:cNvPr>
          <p:cNvSpPr>
            <a:spLocks noGrp="1"/>
          </p:cNvSpPr>
          <p:nvPr>
            <p:ph type="body" sz="quarter" idx="27" hasCustomPrompt="1"/>
          </p:nvPr>
        </p:nvSpPr>
        <p:spPr>
          <a:xfrm>
            <a:off x="6186599" y="1674000"/>
            <a:ext cx="288000" cy="288000"/>
          </a:xfrm>
          <a:solidFill>
            <a:schemeClr val="tx2"/>
          </a:solidFill>
        </p:spPr>
        <p:txBody>
          <a:bodyPr lIns="0" tIns="0" rIns="0" bIns="0" anchor="ctr">
            <a:normAutofit/>
          </a:bodyPr>
          <a:lstStyle>
            <a:lvl1pPr marL="0" indent="0" algn="ctr">
              <a:lnSpc>
                <a:spcPct val="100000"/>
              </a:lnSpc>
              <a:spcBef>
                <a:spcPts val="0"/>
              </a:spcBef>
              <a:buNone/>
              <a:defRPr sz="1801">
                <a:solidFill>
                  <a:schemeClr val="bg1"/>
                </a:solidFill>
                <a:latin typeface="Arial" panose="020B0604020202020204" pitchFamily="34" charset="0"/>
              </a:defRPr>
            </a:lvl1pPr>
          </a:lstStyle>
          <a:p>
            <a:pPr lvl="0"/>
            <a:r>
              <a:rPr lang="de-DE" dirty="0"/>
              <a:t>2</a:t>
            </a:r>
          </a:p>
        </p:txBody>
      </p:sp>
      <p:sp>
        <p:nvSpPr>
          <p:cNvPr id="27" name="Textplatzhalter 23">
            <a:extLst>
              <a:ext uri="{FF2B5EF4-FFF2-40B4-BE49-F238E27FC236}">
                <a16:creationId xmlns:a16="http://schemas.microsoft.com/office/drawing/2014/main" id="{749543A4-338F-4532-A8F7-3C8053E06517}"/>
              </a:ext>
            </a:extLst>
          </p:cNvPr>
          <p:cNvSpPr>
            <a:spLocks noGrp="1"/>
          </p:cNvSpPr>
          <p:nvPr>
            <p:ph type="body" sz="quarter" idx="28" hasCustomPrompt="1"/>
          </p:nvPr>
        </p:nvSpPr>
        <p:spPr>
          <a:xfrm>
            <a:off x="8919899" y="4086000"/>
            <a:ext cx="288000" cy="288000"/>
          </a:xfrm>
          <a:solidFill>
            <a:schemeClr val="tx2"/>
          </a:solidFill>
        </p:spPr>
        <p:txBody>
          <a:bodyPr lIns="0" tIns="0" rIns="0" bIns="0" anchor="ctr">
            <a:normAutofit/>
          </a:bodyPr>
          <a:lstStyle>
            <a:lvl1pPr marL="0" indent="0" algn="ctr">
              <a:lnSpc>
                <a:spcPct val="100000"/>
              </a:lnSpc>
              <a:spcBef>
                <a:spcPts val="0"/>
              </a:spcBef>
              <a:buNone/>
              <a:defRPr sz="1801">
                <a:solidFill>
                  <a:schemeClr val="bg1"/>
                </a:solidFill>
                <a:latin typeface="Arial" panose="020B0604020202020204" pitchFamily="34" charset="0"/>
              </a:defRPr>
            </a:lvl1pPr>
          </a:lstStyle>
          <a:p>
            <a:pPr lvl="0"/>
            <a:r>
              <a:rPr lang="de-DE" dirty="0"/>
              <a:t>4</a:t>
            </a:r>
          </a:p>
        </p:txBody>
      </p:sp>
      <p:sp>
        <p:nvSpPr>
          <p:cNvPr id="2" name="Titel 1">
            <a:extLst>
              <a:ext uri="{FF2B5EF4-FFF2-40B4-BE49-F238E27FC236}">
                <a16:creationId xmlns:a16="http://schemas.microsoft.com/office/drawing/2014/main" id="{A44C7506-1301-49C0-9C41-04D95085CCD6}"/>
              </a:ext>
            </a:extLst>
          </p:cNvPr>
          <p:cNvSpPr>
            <a:spLocks noGrp="1"/>
          </p:cNvSpPr>
          <p:nvPr>
            <p:ph type="title"/>
          </p:nvPr>
        </p:nvSpPr>
        <p:spPr/>
        <p:txBody>
          <a:bodyPr/>
          <a:lstStyle/>
          <a:p>
            <a:r>
              <a:rPr lang="en-US"/>
              <a:t>Click to edit Master title style</a:t>
            </a:r>
            <a:endParaRPr lang="de-DE"/>
          </a:p>
        </p:txBody>
      </p:sp>
      <p:sp>
        <p:nvSpPr>
          <p:cNvPr id="3" name="Datumsplatzhalter 2">
            <a:extLst>
              <a:ext uri="{FF2B5EF4-FFF2-40B4-BE49-F238E27FC236}">
                <a16:creationId xmlns:a16="http://schemas.microsoft.com/office/drawing/2014/main" id="{A756F48A-94B2-4E68-8433-3D86488F2613}"/>
              </a:ext>
            </a:extLst>
          </p:cNvPr>
          <p:cNvSpPr>
            <a:spLocks noGrp="1"/>
          </p:cNvSpPr>
          <p:nvPr>
            <p:ph type="dt" sz="half" idx="29"/>
          </p:nvPr>
        </p:nvSpPr>
        <p:spPr/>
        <p:txBody>
          <a:bodyPr/>
          <a:lstStyle/>
          <a:p>
            <a:r>
              <a:rPr lang="de-DE"/>
              <a:t>|    15.02.2019</a:t>
            </a:r>
            <a:endParaRPr lang="de-DE" dirty="0"/>
          </a:p>
        </p:txBody>
      </p:sp>
      <p:sp>
        <p:nvSpPr>
          <p:cNvPr id="4" name="Fußzeilenplatzhalter 3">
            <a:extLst>
              <a:ext uri="{FF2B5EF4-FFF2-40B4-BE49-F238E27FC236}">
                <a16:creationId xmlns:a16="http://schemas.microsoft.com/office/drawing/2014/main" id="{EAB230BD-CD3E-4D54-BA85-1FA6F5CCC1E4}"/>
              </a:ext>
            </a:extLst>
          </p:cNvPr>
          <p:cNvSpPr>
            <a:spLocks noGrp="1"/>
          </p:cNvSpPr>
          <p:nvPr>
            <p:ph type="ftr" sz="quarter" idx="30"/>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17105B9E-F57E-42DF-A0F2-61A5FEC545CF}"/>
              </a:ext>
            </a:extLst>
          </p:cNvPr>
          <p:cNvSpPr>
            <a:spLocks noGrp="1"/>
          </p:cNvSpPr>
          <p:nvPr>
            <p:ph type="sldNum" sz="quarter" idx="31"/>
          </p:nvPr>
        </p:nvSpPr>
        <p:spPr/>
        <p:txBody>
          <a:bodyPr/>
          <a:lstStyle/>
          <a:p>
            <a:fld id="{6567D7EC-8799-48C5-898A-08E264972062}" type="slidenum">
              <a:rPr lang="de-DE" smtClean="0"/>
              <a:pPr/>
              <a:t>‹#›</a:t>
            </a:fld>
            <a:endParaRPr lang="de-DE" dirty="0"/>
          </a:p>
        </p:txBody>
      </p:sp>
      <p:sp>
        <p:nvSpPr>
          <p:cNvPr id="22" name="Untertitel 2">
            <a:extLst>
              <a:ext uri="{FF2B5EF4-FFF2-40B4-BE49-F238E27FC236}">
                <a16:creationId xmlns:a16="http://schemas.microsoft.com/office/drawing/2014/main" id="{CD1921EF-845A-4B83-94D5-07A0CE8FDCEC}"/>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cxnSp>
        <p:nvCxnSpPr>
          <p:cNvPr id="23" name="Gerader Verbinder 22">
            <a:extLst>
              <a:ext uri="{FF2B5EF4-FFF2-40B4-BE49-F238E27FC236}">
                <a16:creationId xmlns:a16="http://schemas.microsoft.com/office/drawing/2014/main" id="{DCA848E7-92BD-42A2-8DB5-48C272EDDD38}"/>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877991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 Texte mit je 1 Bild">
    <p:spTree>
      <p:nvGrpSpPr>
        <p:cNvPr id="1" name=""/>
        <p:cNvGrpSpPr/>
        <p:nvPr/>
      </p:nvGrpSpPr>
      <p:grpSpPr>
        <a:xfrm>
          <a:off x="0" y="0"/>
          <a:ext cx="0" cy="0"/>
          <a:chOff x="0" y="0"/>
          <a:chExt cx="0" cy="0"/>
        </a:xfrm>
      </p:grpSpPr>
      <p:sp>
        <p:nvSpPr>
          <p:cNvPr id="19" name="Textplatzhalter 18">
            <a:extLst>
              <a:ext uri="{FF2B5EF4-FFF2-40B4-BE49-F238E27FC236}">
                <a16:creationId xmlns:a16="http://schemas.microsoft.com/office/drawing/2014/main" id="{8D0B7CD6-F947-438A-AF64-88751730D8EB}"/>
              </a:ext>
            </a:extLst>
          </p:cNvPr>
          <p:cNvSpPr>
            <a:spLocks noGrp="1"/>
          </p:cNvSpPr>
          <p:nvPr>
            <p:ph type="body" sz="quarter" idx="21"/>
          </p:nvPr>
        </p:nvSpPr>
        <p:spPr>
          <a:xfrm>
            <a:off x="720001" y="1674000"/>
            <a:ext cx="2553300" cy="2232000"/>
          </a:xfrm>
          <a:solidFill>
            <a:schemeClr val="accent3"/>
          </a:solidFill>
        </p:spPr>
        <p:txBody>
          <a:bodyPr lIns="396000" tIns="144000" rIns="90000" bIns="36000">
            <a:noAutofit/>
          </a:bodyPr>
          <a:lstStyle>
            <a:lvl1pPr marL="0" indent="0">
              <a:spcBef>
                <a:spcPts val="0"/>
              </a:spcBef>
              <a:spcAft>
                <a:spcPts val="601"/>
              </a:spcAft>
              <a:buNone/>
              <a:defRPr sz="1401">
                <a:latin typeface="Arial" panose="020B0604020202020204" pitchFamily="34" charset="0"/>
              </a:defRPr>
            </a:lvl1pPr>
            <a:lvl2pPr marL="457195" indent="0">
              <a:buNone/>
              <a:defRPr sz="1200"/>
            </a:lvl2pPr>
            <a:lvl3pPr marL="914388" indent="0">
              <a:buNone/>
              <a:defRPr sz="1200"/>
            </a:lvl3pPr>
            <a:lvl4pPr marL="1371583" indent="0">
              <a:buNone/>
              <a:defRPr sz="1200"/>
            </a:lvl4pPr>
            <a:lvl5pPr marL="1828777" indent="0">
              <a:buNone/>
              <a:defRPr sz="1200"/>
            </a:lvl5pPr>
          </a:lstStyle>
          <a:p>
            <a:pPr lvl="0"/>
            <a:r>
              <a:rPr lang="en-US"/>
              <a:t>Edit Master text styles</a:t>
            </a:r>
          </a:p>
        </p:txBody>
      </p:sp>
      <p:sp>
        <p:nvSpPr>
          <p:cNvPr id="12" name="Bildplatzhalter 6">
            <a:extLst>
              <a:ext uri="{FF2B5EF4-FFF2-40B4-BE49-F238E27FC236}">
                <a16:creationId xmlns:a16="http://schemas.microsoft.com/office/drawing/2014/main" id="{37603677-00F0-456F-A684-0FCB6F47B8B2}"/>
              </a:ext>
            </a:extLst>
          </p:cNvPr>
          <p:cNvSpPr>
            <a:spLocks noGrp="1"/>
          </p:cNvSpPr>
          <p:nvPr>
            <p:ph type="pic" sz="quarter" idx="14"/>
          </p:nvPr>
        </p:nvSpPr>
        <p:spPr>
          <a:xfrm>
            <a:off x="3453300"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21" name="Textplatzhalter 18">
            <a:extLst>
              <a:ext uri="{FF2B5EF4-FFF2-40B4-BE49-F238E27FC236}">
                <a16:creationId xmlns:a16="http://schemas.microsoft.com/office/drawing/2014/main" id="{BA13482D-7FD6-46E0-8A6A-548C63908FC5}"/>
              </a:ext>
            </a:extLst>
          </p:cNvPr>
          <p:cNvSpPr>
            <a:spLocks noGrp="1"/>
          </p:cNvSpPr>
          <p:nvPr>
            <p:ph type="body" sz="quarter" idx="23"/>
          </p:nvPr>
        </p:nvSpPr>
        <p:spPr>
          <a:xfrm>
            <a:off x="6186600" y="1674000"/>
            <a:ext cx="2553300" cy="2232000"/>
          </a:xfrm>
          <a:solidFill>
            <a:schemeClr val="accent3"/>
          </a:solidFill>
        </p:spPr>
        <p:txBody>
          <a:bodyPr lIns="396000" tIns="144000" rIns="90000" bIns="36000">
            <a:noAutofit/>
          </a:bodyPr>
          <a:lstStyle>
            <a:lvl1pPr marL="0" indent="0">
              <a:spcBef>
                <a:spcPts val="0"/>
              </a:spcBef>
              <a:spcAft>
                <a:spcPts val="601"/>
              </a:spcAft>
              <a:buNone/>
              <a:defRPr sz="1401">
                <a:latin typeface="Arial" panose="020B0604020202020204" pitchFamily="34" charset="0"/>
              </a:defRPr>
            </a:lvl1pPr>
            <a:lvl2pPr marL="457195" indent="0">
              <a:buNone/>
              <a:defRPr sz="1200"/>
            </a:lvl2pPr>
            <a:lvl3pPr marL="914388" indent="0">
              <a:buNone/>
              <a:defRPr sz="1200"/>
            </a:lvl3pPr>
            <a:lvl4pPr marL="1371583" indent="0">
              <a:buNone/>
              <a:defRPr sz="1200"/>
            </a:lvl4pPr>
            <a:lvl5pPr marL="1828777" indent="0">
              <a:buNone/>
              <a:defRPr sz="1200"/>
            </a:lvl5pPr>
          </a:lstStyle>
          <a:p>
            <a:pPr lvl="0"/>
            <a:r>
              <a:rPr lang="en-US"/>
              <a:t>Edit Master text styles</a:t>
            </a:r>
          </a:p>
        </p:txBody>
      </p:sp>
      <p:sp>
        <p:nvSpPr>
          <p:cNvPr id="14" name="Bildplatzhalter 6">
            <a:extLst>
              <a:ext uri="{FF2B5EF4-FFF2-40B4-BE49-F238E27FC236}">
                <a16:creationId xmlns:a16="http://schemas.microsoft.com/office/drawing/2014/main" id="{3C228099-C7FA-4BE1-8248-4821955EF014}"/>
              </a:ext>
            </a:extLst>
          </p:cNvPr>
          <p:cNvSpPr>
            <a:spLocks noGrp="1"/>
          </p:cNvSpPr>
          <p:nvPr>
            <p:ph type="pic" sz="quarter" idx="16"/>
          </p:nvPr>
        </p:nvSpPr>
        <p:spPr>
          <a:xfrm>
            <a:off x="8919899"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20" name="Textplatzhalter 18">
            <a:extLst>
              <a:ext uri="{FF2B5EF4-FFF2-40B4-BE49-F238E27FC236}">
                <a16:creationId xmlns:a16="http://schemas.microsoft.com/office/drawing/2014/main" id="{794CEAF2-9F84-4B99-A8AF-ECE3AB5E576E}"/>
              </a:ext>
            </a:extLst>
          </p:cNvPr>
          <p:cNvSpPr>
            <a:spLocks noGrp="1"/>
          </p:cNvSpPr>
          <p:nvPr>
            <p:ph type="body" sz="quarter" idx="22"/>
          </p:nvPr>
        </p:nvSpPr>
        <p:spPr>
          <a:xfrm>
            <a:off x="720001" y="4086000"/>
            <a:ext cx="2553300" cy="2232000"/>
          </a:xfrm>
          <a:solidFill>
            <a:schemeClr val="accent3"/>
          </a:solidFill>
        </p:spPr>
        <p:txBody>
          <a:bodyPr lIns="396000" tIns="144000" rIns="90000" bIns="36000">
            <a:noAutofit/>
          </a:bodyPr>
          <a:lstStyle>
            <a:lvl1pPr marL="0" indent="0">
              <a:spcBef>
                <a:spcPts val="0"/>
              </a:spcBef>
              <a:spcAft>
                <a:spcPts val="601"/>
              </a:spcAft>
              <a:buNone/>
              <a:defRPr sz="1401">
                <a:latin typeface="Arial" panose="020B0604020202020204" pitchFamily="34" charset="0"/>
              </a:defRPr>
            </a:lvl1pPr>
            <a:lvl2pPr marL="457195" indent="0">
              <a:buNone/>
              <a:defRPr sz="1200"/>
            </a:lvl2pPr>
            <a:lvl3pPr marL="914388" indent="0">
              <a:buNone/>
              <a:defRPr sz="1200"/>
            </a:lvl3pPr>
            <a:lvl4pPr marL="1371583" indent="0">
              <a:buNone/>
              <a:defRPr sz="1200"/>
            </a:lvl4pPr>
            <a:lvl5pPr marL="1828777" indent="0">
              <a:buNone/>
              <a:defRPr sz="1200"/>
            </a:lvl5pPr>
          </a:lstStyle>
          <a:p>
            <a:pPr lvl="0"/>
            <a:r>
              <a:rPr lang="en-US"/>
              <a:t>Edit Master text styles</a:t>
            </a:r>
          </a:p>
        </p:txBody>
      </p:sp>
      <p:sp>
        <p:nvSpPr>
          <p:cNvPr id="16" name="Bildplatzhalter 6">
            <a:extLst>
              <a:ext uri="{FF2B5EF4-FFF2-40B4-BE49-F238E27FC236}">
                <a16:creationId xmlns:a16="http://schemas.microsoft.com/office/drawing/2014/main" id="{B2BA3FFC-78EE-48EA-AE0C-300F956B989C}"/>
              </a:ext>
            </a:extLst>
          </p:cNvPr>
          <p:cNvSpPr>
            <a:spLocks noGrp="1"/>
          </p:cNvSpPr>
          <p:nvPr>
            <p:ph type="pic" sz="quarter" idx="18"/>
          </p:nvPr>
        </p:nvSpPr>
        <p:spPr>
          <a:xfrm>
            <a:off x="3453300" y="4086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22" name="Textplatzhalter 18">
            <a:extLst>
              <a:ext uri="{FF2B5EF4-FFF2-40B4-BE49-F238E27FC236}">
                <a16:creationId xmlns:a16="http://schemas.microsoft.com/office/drawing/2014/main" id="{FF9C62C6-AB76-491F-A58B-062EF89911A2}"/>
              </a:ext>
            </a:extLst>
          </p:cNvPr>
          <p:cNvSpPr>
            <a:spLocks noGrp="1"/>
          </p:cNvSpPr>
          <p:nvPr>
            <p:ph type="body" sz="quarter" idx="24"/>
          </p:nvPr>
        </p:nvSpPr>
        <p:spPr>
          <a:xfrm>
            <a:off x="6186600" y="4086000"/>
            <a:ext cx="2553300" cy="2232000"/>
          </a:xfrm>
          <a:solidFill>
            <a:schemeClr val="accent3"/>
          </a:solidFill>
        </p:spPr>
        <p:txBody>
          <a:bodyPr lIns="396000" tIns="144000" rIns="90000" bIns="36000">
            <a:noAutofit/>
          </a:bodyPr>
          <a:lstStyle>
            <a:lvl1pPr marL="0" indent="0">
              <a:spcBef>
                <a:spcPts val="0"/>
              </a:spcBef>
              <a:spcAft>
                <a:spcPts val="601"/>
              </a:spcAft>
              <a:buNone/>
              <a:defRPr sz="1401">
                <a:latin typeface="Arial" panose="020B0604020202020204" pitchFamily="34" charset="0"/>
              </a:defRPr>
            </a:lvl1pPr>
            <a:lvl2pPr marL="457195" indent="0">
              <a:buNone/>
              <a:defRPr sz="1200"/>
            </a:lvl2pPr>
            <a:lvl3pPr marL="914388" indent="0">
              <a:buNone/>
              <a:defRPr sz="1200"/>
            </a:lvl3pPr>
            <a:lvl4pPr marL="1371583" indent="0">
              <a:buNone/>
              <a:defRPr sz="1200"/>
            </a:lvl4pPr>
            <a:lvl5pPr marL="1828777" indent="0">
              <a:buNone/>
              <a:defRPr sz="1200"/>
            </a:lvl5pPr>
          </a:lstStyle>
          <a:p>
            <a:pPr lvl="0"/>
            <a:r>
              <a:rPr lang="en-US"/>
              <a:t>Edit Master text styles</a:t>
            </a:r>
          </a:p>
        </p:txBody>
      </p:sp>
      <p:sp>
        <p:nvSpPr>
          <p:cNvPr id="29" name="Bildplatzhalter 28">
            <a:extLst>
              <a:ext uri="{FF2B5EF4-FFF2-40B4-BE49-F238E27FC236}">
                <a16:creationId xmlns:a16="http://schemas.microsoft.com/office/drawing/2014/main" id="{40064942-68BC-4E81-8583-6A4580971342}"/>
              </a:ext>
            </a:extLst>
          </p:cNvPr>
          <p:cNvSpPr>
            <a:spLocks noGrp="1"/>
          </p:cNvSpPr>
          <p:nvPr>
            <p:ph type="pic" sz="quarter" idx="20"/>
          </p:nvPr>
        </p:nvSpPr>
        <p:spPr>
          <a:xfrm>
            <a:off x="8919899" y="4085999"/>
            <a:ext cx="2553300" cy="2232000"/>
          </a:xfrm>
          <a:custGeom>
            <a:avLst/>
            <a:gdLst>
              <a:gd name="connsiteX0" fmla="*/ 0 w 2553300"/>
              <a:gd name="connsiteY0" fmla="*/ 0 h 2232000"/>
              <a:gd name="connsiteX1" fmla="*/ 2553300 w 2553300"/>
              <a:gd name="connsiteY1" fmla="*/ 0 h 2232000"/>
              <a:gd name="connsiteX2" fmla="*/ 2553300 w 2553300"/>
              <a:gd name="connsiteY2" fmla="*/ 1914376 h 2232000"/>
              <a:gd name="connsiteX3" fmla="*/ 2044994 w 2553300"/>
              <a:gd name="connsiteY3" fmla="*/ 2232000 h 2232000"/>
              <a:gd name="connsiteX4" fmla="*/ 0 w 25533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3300" h="2232000">
                <a:moveTo>
                  <a:pt x="0" y="0"/>
                </a:moveTo>
                <a:lnTo>
                  <a:pt x="2553300" y="0"/>
                </a:lnTo>
                <a:lnTo>
                  <a:pt x="2553300" y="1914376"/>
                </a:lnTo>
                <a:lnTo>
                  <a:pt x="2044994" y="2232000"/>
                </a:lnTo>
                <a:lnTo>
                  <a:pt x="0" y="2232000"/>
                </a:lnTo>
                <a:close/>
              </a:path>
            </a:pathLst>
          </a:custGeom>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24" name="Textplatzhalter 23">
            <a:extLst>
              <a:ext uri="{FF2B5EF4-FFF2-40B4-BE49-F238E27FC236}">
                <a16:creationId xmlns:a16="http://schemas.microsoft.com/office/drawing/2014/main" id="{9EE9C679-81B2-4C00-9AD0-B24037728D5F}"/>
              </a:ext>
            </a:extLst>
          </p:cNvPr>
          <p:cNvSpPr>
            <a:spLocks noGrp="1"/>
          </p:cNvSpPr>
          <p:nvPr>
            <p:ph type="body" sz="quarter" idx="25" hasCustomPrompt="1"/>
          </p:nvPr>
        </p:nvSpPr>
        <p:spPr>
          <a:xfrm>
            <a:off x="719998" y="1674000"/>
            <a:ext cx="288000" cy="288000"/>
          </a:xfrm>
          <a:solidFill>
            <a:schemeClr val="tx2"/>
          </a:solidFill>
        </p:spPr>
        <p:txBody>
          <a:bodyPr lIns="0" tIns="0" rIns="0" bIns="0" anchor="ctr">
            <a:normAutofit/>
          </a:bodyPr>
          <a:lstStyle>
            <a:lvl1pPr marL="0" indent="0" algn="ctr">
              <a:lnSpc>
                <a:spcPct val="100000"/>
              </a:lnSpc>
              <a:spcBef>
                <a:spcPts val="0"/>
              </a:spcBef>
              <a:buNone/>
              <a:defRPr sz="1801">
                <a:solidFill>
                  <a:schemeClr val="bg1"/>
                </a:solidFill>
                <a:latin typeface="Arial" panose="020B0604020202020204" pitchFamily="34" charset="0"/>
              </a:defRPr>
            </a:lvl1pPr>
          </a:lstStyle>
          <a:p>
            <a:pPr lvl="0"/>
            <a:r>
              <a:rPr lang="de-DE" dirty="0"/>
              <a:t>1</a:t>
            </a:r>
          </a:p>
        </p:txBody>
      </p:sp>
      <p:sp>
        <p:nvSpPr>
          <p:cNvPr id="25" name="Textplatzhalter 23">
            <a:extLst>
              <a:ext uri="{FF2B5EF4-FFF2-40B4-BE49-F238E27FC236}">
                <a16:creationId xmlns:a16="http://schemas.microsoft.com/office/drawing/2014/main" id="{67BFBE5B-6EF5-477E-8B16-D9DDC1B0394C}"/>
              </a:ext>
            </a:extLst>
          </p:cNvPr>
          <p:cNvSpPr>
            <a:spLocks noGrp="1"/>
          </p:cNvSpPr>
          <p:nvPr>
            <p:ph type="body" sz="quarter" idx="26" hasCustomPrompt="1"/>
          </p:nvPr>
        </p:nvSpPr>
        <p:spPr>
          <a:xfrm>
            <a:off x="719998" y="4086000"/>
            <a:ext cx="288000" cy="288000"/>
          </a:xfrm>
          <a:solidFill>
            <a:schemeClr val="tx2"/>
          </a:solidFill>
        </p:spPr>
        <p:txBody>
          <a:bodyPr lIns="0" tIns="0" rIns="0" bIns="0" anchor="ctr">
            <a:normAutofit/>
          </a:bodyPr>
          <a:lstStyle>
            <a:lvl1pPr marL="0" indent="0" algn="ctr">
              <a:lnSpc>
                <a:spcPct val="100000"/>
              </a:lnSpc>
              <a:spcBef>
                <a:spcPts val="0"/>
              </a:spcBef>
              <a:buNone/>
              <a:defRPr sz="1801">
                <a:solidFill>
                  <a:schemeClr val="bg1"/>
                </a:solidFill>
                <a:latin typeface="Arial" panose="020B0604020202020204" pitchFamily="34" charset="0"/>
              </a:defRPr>
            </a:lvl1pPr>
          </a:lstStyle>
          <a:p>
            <a:pPr lvl="0"/>
            <a:r>
              <a:rPr lang="de-DE" dirty="0"/>
              <a:t>3</a:t>
            </a:r>
          </a:p>
        </p:txBody>
      </p:sp>
      <p:sp>
        <p:nvSpPr>
          <p:cNvPr id="26" name="Textplatzhalter 23">
            <a:extLst>
              <a:ext uri="{FF2B5EF4-FFF2-40B4-BE49-F238E27FC236}">
                <a16:creationId xmlns:a16="http://schemas.microsoft.com/office/drawing/2014/main" id="{7E03E66F-9B22-44FD-82F9-97EA205FD832}"/>
              </a:ext>
            </a:extLst>
          </p:cNvPr>
          <p:cNvSpPr>
            <a:spLocks noGrp="1"/>
          </p:cNvSpPr>
          <p:nvPr>
            <p:ph type="body" sz="quarter" idx="27" hasCustomPrompt="1"/>
          </p:nvPr>
        </p:nvSpPr>
        <p:spPr>
          <a:xfrm>
            <a:off x="6186599" y="1674000"/>
            <a:ext cx="288000" cy="288000"/>
          </a:xfrm>
          <a:solidFill>
            <a:schemeClr val="tx2"/>
          </a:solidFill>
        </p:spPr>
        <p:txBody>
          <a:bodyPr lIns="0" tIns="0" rIns="0" bIns="0" anchor="ctr">
            <a:normAutofit/>
          </a:bodyPr>
          <a:lstStyle>
            <a:lvl1pPr marL="0" indent="0" algn="ctr">
              <a:lnSpc>
                <a:spcPct val="100000"/>
              </a:lnSpc>
              <a:spcBef>
                <a:spcPts val="0"/>
              </a:spcBef>
              <a:buNone/>
              <a:defRPr sz="1801">
                <a:solidFill>
                  <a:schemeClr val="bg1"/>
                </a:solidFill>
                <a:latin typeface="Arial" panose="020B0604020202020204" pitchFamily="34" charset="0"/>
              </a:defRPr>
            </a:lvl1pPr>
          </a:lstStyle>
          <a:p>
            <a:pPr lvl="0"/>
            <a:r>
              <a:rPr lang="de-DE" dirty="0"/>
              <a:t>2</a:t>
            </a:r>
          </a:p>
        </p:txBody>
      </p:sp>
      <p:sp>
        <p:nvSpPr>
          <p:cNvPr id="27" name="Textplatzhalter 23">
            <a:extLst>
              <a:ext uri="{FF2B5EF4-FFF2-40B4-BE49-F238E27FC236}">
                <a16:creationId xmlns:a16="http://schemas.microsoft.com/office/drawing/2014/main" id="{749543A4-338F-4532-A8F7-3C8053E06517}"/>
              </a:ext>
            </a:extLst>
          </p:cNvPr>
          <p:cNvSpPr>
            <a:spLocks noGrp="1"/>
          </p:cNvSpPr>
          <p:nvPr>
            <p:ph type="body" sz="quarter" idx="28" hasCustomPrompt="1"/>
          </p:nvPr>
        </p:nvSpPr>
        <p:spPr>
          <a:xfrm>
            <a:off x="6186599" y="4086000"/>
            <a:ext cx="288000" cy="288000"/>
          </a:xfrm>
          <a:solidFill>
            <a:schemeClr val="tx2"/>
          </a:solidFill>
        </p:spPr>
        <p:txBody>
          <a:bodyPr lIns="0" tIns="0" rIns="0" bIns="0" anchor="ctr">
            <a:normAutofit/>
          </a:bodyPr>
          <a:lstStyle>
            <a:lvl1pPr marL="0" indent="0" algn="ctr">
              <a:lnSpc>
                <a:spcPct val="100000"/>
              </a:lnSpc>
              <a:spcBef>
                <a:spcPts val="0"/>
              </a:spcBef>
              <a:buNone/>
              <a:defRPr sz="1801">
                <a:solidFill>
                  <a:schemeClr val="bg1"/>
                </a:solidFill>
                <a:latin typeface="Arial" panose="020B0604020202020204" pitchFamily="34" charset="0"/>
              </a:defRPr>
            </a:lvl1pPr>
          </a:lstStyle>
          <a:p>
            <a:pPr lvl="0"/>
            <a:r>
              <a:rPr lang="de-DE" dirty="0"/>
              <a:t>4</a:t>
            </a:r>
          </a:p>
        </p:txBody>
      </p:sp>
      <p:sp>
        <p:nvSpPr>
          <p:cNvPr id="2" name="Titel 1">
            <a:extLst>
              <a:ext uri="{FF2B5EF4-FFF2-40B4-BE49-F238E27FC236}">
                <a16:creationId xmlns:a16="http://schemas.microsoft.com/office/drawing/2014/main" id="{86214A44-AF01-4C18-A48A-D60FB248BCB1}"/>
              </a:ext>
            </a:extLst>
          </p:cNvPr>
          <p:cNvSpPr>
            <a:spLocks noGrp="1"/>
          </p:cNvSpPr>
          <p:nvPr>
            <p:ph type="title"/>
          </p:nvPr>
        </p:nvSpPr>
        <p:spPr/>
        <p:txBody>
          <a:bodyPr/>
          <a:lstStyle/>
          <a:p>
            <a:r>
              <a:rPr lang="en-US"/>
              <a:t>Click to edit Master title style</a:t>
            </a:r>
            <a:endParaRPr lang="de-DE"/>
          </a:p>
        </p:txBody>
      </p:sp>
      <p:sp>
        <p:nvSpPr>
          <p:cNvPr id="3" name="Datumsplatzhalter 2">
            <a:extLst>
              <a:ext uri="{FF2B5EF4-FFF2-40B4-BE49-F238E27FC236}">
                <a16:creationId xmlns:a16="http://schemas.microsoft.com/office/drawing/2014/main" id="{8ADBD298-EEC0-4FCE-AD3E-E0A71133EC00}"/>
              </a:ext>
            </a:extLst>
          </p:cNvPr>
          <p:cNvSpPr>
            <a:spLocks noGrp="1"/>
          </p:cNvSpPr>
          <p:nvPr>
            <p:ph type="dt" sz="half" idx="29"/>
          </p:nvPr>
        </p:nvSpPr>
        <p:spPr/>
        <p:txBody>
          <a:bodyPr/>
          <a:lstStyle/>
          <a:p>
            <a:r>
              <a:rPr lang="de-DE"/>
              <a:t>|    15.02.2019</a:t>
            </a:r>
            <a:endParaRPr lang="de-DE" dirty="0"/>
          </a:p>
        </p:txBody>
      </p:sp>
      <p:sp>
        <p:nvSpPr>
          <p:cNvPr id="4" name="Fußzeilenplatzhalter 3">
            <a:extLst>
              <a:ext uri="{FF2B5EF4-FFF2-40B4-BE49-F238E27FC236}">
                <a16:creationId xmlns:a16="http://schemas.microsoft.com/office/drawing/2014/main" id="{2531DBC6-4D2A-496E-902B-EFD874699C5C}"/>
              </a:ext>
            </a:extLst>
          </p:cNvPr>
          <p:cNvSpPr>
            <a:spLocks noGrp="1"/>
          </p:cNvSpPr>
          <p:nvPr>
            <p:ph type="ftr" sz="quarter" idx="30"/>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03EB8BD6-E622-4B45-A236-19BF5A5D1813}"/>
              </a:ext>
            </a:extLst>
          </p:cNvPr>
          <p:cNvSpPr>
            <a:spLocks noGrp="1"/>
          </p:cNvSpPr>
          <p:nvPr>
            <p:ph type="sldNum" sz="quarter" idx="31"/>
          </p:nvPr>
        </p:nvSpPr>
        <p:spPr/>
        <p:txBody>
          <a:bodyPr/>
          <a:lstStyle/>
          <a:p>
            <a:fld id="{6567D7EC-8799-48C5-898A-08E264972062}" type="slidenum">
              <a:rPr lang="de-DE" smtClean="0"/>
              <a:pPr/>
              <a:t>‹#›</a:t>
            </a:fld>
            <a:endParaRPr lang="de-DE" dirty="0"/>
          </a:p>
        </p:txBody>
      </p:sp>
      <p:sp>
        <p:nvSpPr>
          <p:cNvPr id="23" name="Untertitel 2">
            <a:extLst>
              <a:ext uri="{FF2B5EF4-FFF2-40B4-BE49-F238E27FC236}">
                <a16:creationId xmlns:a16="http://schemas.microsoft.com/office/drawing/2014/main" id="{0863C9F9-60AE-4E82-86B7-ECB092C2DC95}"/>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cxnSp>
        <p:nvCxnSpPr>
          <p:cNvPr id="28" name="Gerader Verbinder 27">
            <a:extLst>
              <a:ext uri="{FF2B5EF4-FFF2-40B4-BE49-F238E27FC236}">
                <a16:creationId xmlns:a16="http://schemas.microsoft.com/office/drawing/2014/main" id="{1D178B3D-67C8-474D-B36E-39BB73685217}"/>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801599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rei Bilder">
    <p:spTree>
      <p:nvGrpSpPr>
        <p:cNvPr id="1" name=""/>
        <p:cNvGrpSpPr/>
        <p:nvPr/>
      </p:nvGrpSpPr>
      <p:grpSpPr>
        <a:xfrm>
          <a:off x="0" y="0"/>
          <a:ext cx="0" cy="0"/>
          <a:chOff x="0" y="0"/>
          <a:chExt cx="0" cy="0"/>
        </a:xfrm>
      </p:grpSpPr>
      <p:sp>
        <p:nvSpPr>
          <p:cNvPr id="28" name="rechts unten Bild">
            <a:extLst>
              <a:ext uri="{FF2B5EF4-FFF2-40B4-BE49-F238E27FC236}">
                <a16:creationId xmlns:a16="http://schemas.microsoft.com/office/drawing/2014/main" id="{CD5FA5D3-D717-492A-A9A5-AAD003D3C553}"/>
              </a:ext>
            </a:extLst>
          </p:cNvPr>
          <p:cNvSpPr>
            <a:spLocks noGrp="1"/>
          </p:cNvSpPr>
          <p:nvPr>
            <p:ph type="pic" sz="quarter" idx="15"/>
          </p:nvPr>
        </p:nvSpPr>
        <p:spPr>
          <a:xfrm>
            <a:off x="5118905" y="2347394"/>
            <a:ext cx="6354297" cy="3970606"/>
          </a:xfrm>
          <a:custGeom>
            <a:avLst/>
            <a:gdLst>
              <a:gd name="connsiteX0" fmla="*/ 6354297 w 6354297"/>
              <a:gd name="connsiteY0" fmla="*/ 0 h 3970606"/>
              <a:gd name="connsiteX1" fmla="*/ 6354297 w 6354297"/>
              <a:gd name="connsiteY1" fmla="*/ 3652981 h 3970606"/>
              <a:gd name="connsiteX2" fmla="*/ 5845990 w 6354297"/>
              <a:gd name="connsiteY2" fmla="*/ 3970606 h 3970606"/>
              <a:gd name="connsiteX3" fmla="*/ 0 w 6354297"/>
              <a:gd name="connsiteY3" fmla="*/ 3970606 h 3970606"/>
            </a:gdLst>
            <a:ahLst/>
            <a:cxnLst>
              <a:cxn ang="0">
                <a:pos x="connsiteX0" y="connsiteY0"/>
              </a:cxn>
              <a:cxn ang="0">
                <a:pos x="connsiteX1" y="connsiteY1"/>
              </a:cxn>
              <a:cxn ang="0">
                <a:pos x="connsiteX2" y="connsiteY2"/>
              </a:cxn>
              <a:cxn ang="0">
                <a:pos x="connsiteX3" y="connsiteY3"/>
              </a:cxn>
            </a:cxnLst>
            <a:rect l="l" t="t" r="r" b="b"/>
            <a:pathLst>
              <a:path w="6354297" h="3970606">
                <a:moveTo>
                  <a:pt x="6354297" y="0"/>
                </a:moveTo>
                <a:lnTo>
                  <a:pt x="6354297" y="3652981"/>
                </a:lnTo>
                <a:lnTo>
                  <a:pt x="5845990" y="3970606"/>
                </a:lnTo>
                <a:lnTo>
                  <a:pt x="0" y="3970606"/>
                </a:lnTo>
                <a:close/>
              </a:path>
            </a:pathLst>
          </a:custGeom>
          <a:solidFill>
            <a:schemeClr val="accent3"/>
          </a:solidFill>
        </p:spPr>
        <p:txBody>
          <a:bodyPr wrap="square" anchor="ctr">
            <a:noAutofit/>
          </a:bodyPr>
          <a:lstStyle>
            <a:lvl1pPr algn="r">
              <a:defRPr sz="1200"/>
            </a:lvl1pPr>
          </a:lstStyle>
          <a:p>
            <a:r>
              <a:rPr lang="en-US"/>
              <a:t>Click icon to add picture</a:t>
            </a:r>
            <a:endParaRPr lang="de-DE"/>
          </a:p>
        </p:txBody>
      </p:sp>
      <p:sp>
        <p:nvSpPr>
          <p:cNvPr id="30" name="rechts oben Bild">
            <a:extLst>
              <a:ext uri="{FF2B5EF4-FFF2-40B4-BE49-F238E27FC236}">
                <a16:creationId xmlns:a16="http://schemas.microsoft.com/office/drawing/2014/main" id="{6DFA7518-1C80-4796-BE44-D8184948C52E}"/>
              </a:ext>
            </a:extLst>
          </p:cNvPr>
          <p:cNvSpPr>
            <a:spLocks noGrp="1"/>
          </p:cNvSpPr>
          <p:nvPr>
            <p:ph type="pic" sz="quarter" idx="16"/>
          </p:nvPr>
        </p:nvSpPr>
        <p:spPr>
          <a:xfrm>
            <a:off x="7355204" y="1674000"/>
            <a:ext cx="4117998" cy="2182262"/>
          </a:xfrm>
          <a:custGeom>
            <a:avLst/>
            <a:gdLst>
              <a:gd name="connsiteX0" fmla="*/ 0 w 4117998"/>
              <a:gd name="connsiteY0" fmla="*/ 0 h 2182262"/>
              <a:gd name="connsiteX1" fmla="*/ 4117998 w 4117998"/>
              <a:gd name="connsiteY1" fmla="*/ 0 h 2182262"/>
              <a:gd name="connsiteX2" fmla="*/ 4117998 w 4117998"/>
              <a:gd name="connsiteY2" fmla="*/ 461141 h 2182262"/>
              <a:gd name="connsiteX3" fmla="*/ 1363628 w 4117998"/>
              <a:gd name="connsiteY3" fmla="*/ 2182262 h 2182262"/>
            </a:gdLst>
            <a:ahLst/>
            <a:cxnLst>
              <a:cxn ang="0">
                <a:pos x="connsiteX0" y="connsiteY0"/>
              </a:cxn>
              <a:cxn ang="0">
                <a:pos x="connsiteX1" y="connsiteY1"/>
              </a:cxn>
              <a:cxn ang="0">
                <a:pos x="connsiteX2" y="connsiteY2"/>
              </a:cxn>
              <a:cxn ang="0">
                <a:pos x="connsiteX3" y="connsiteY3"/>
              </a:cxn>
            </a:cxnLst>
            <a:rect l="l" t="t" r="r" b="b"/>
            <a:pathLst>
              <a:path w="4117998" h="2182262">
                <a:moveTo>
                  <a:pt x="0" y="0"/>
                </a:moveTo>
                <a:lnTo>
                  <a:pt x="4117998" y="0"/>
                </a:lnTo>
                <a:lnTo>
                  <a:pt x="4117998" y="461141"/>
                </a:lnTo>
                <a:lnTo>
                  <a:pt x="1363628" y="2182262"/>
                </a:lnTo>
                <a:close/>
              </a:path>
            </a:pathLst>
          </a:custGeom>
          <a:solidFill>
            <a:schemeClr val="accent3"/>
          </a:solidFill>
        </p:spPr>
        <p:txBody>
          <a:bodyPr wrap="square">
            <a:noAutofit/>
          </a:bodyPr>
          <a:lstStyle>
            <a:lvl1pPr algn="ctr">
              <a:defRPr sz="1200"/>
            </a:lvl1pPr>
          </a:lstStyle>
          <a:p>
            <a:r>
              <a:rPr lang="en-US"/>
              <a:t>Click icon to add picture</a:t>
            </a:r>
            <a:endParaRPr lang="de-DE"/>
          </a:p>
        </p:txBody>
      </p:sp>
      <p:sp>
        <p:nvSpPr>
          <p:cNvPr id="32" name="links großes Bild">
            <a:extLst>
              <a:ext uri="{FF2B5EF4-FFF2-40B4-BE49-F238E27FC236}">
                <a16:creationId xmlns:a16="http://schemas.microsoft.com/office/drawing/2014/main" id="{3250A4B0-2BD5-4E55-807B-8FC0F34662A8}"/>
              </a:ext>
            </a:extLst>
          </p:cNvPr>
          <p:cNvSpPr>
            <a:spLocks noGrp="1"/>
          </p:cNvSpPr>
          <p:nvPr>
            <p:ph type="pic" sz="quarter" idx="14"/>
          </p:nvPr>
        </p:nvSpPr>
        <p:spPr>
          <a:xfrm>
            <a:off x="720001" y="1674000"/>
            <a:ext cx="7846181" cy="4644000"/>
          </a:xfrm>
          <a:custGeom>
            <a:avLst/>
            <a:gdLst>
              <a:gd name="connsiteX0" fmla="*/ 0 w 7846181"/>
              <a:gd name="connsiteY0" fmla="*/ 0 h 4644000"/>
              <a:gd name="connsiteX1" fmla="*/ 6422949 w 7846181"/>
              <a:gd name="connsiteY1" fmla="*/ 0 h 4644000"/>
              <a:gd name="connsiteX2" fmla="*/ 7846181 w 7846181"/>
              <a:gd name="connsiteY2" fmla="*/ 2277649 h 4644000"/>
              <a:gd name="connsiteX3" fmla="*/ 4059228 w 7846181"/>
              <a:gd name="connsiteY3" fmla="*/ 4644000 h 4644000"/>
              <a:gd name="connsiteX4" fmla="*/ 0 w 7846181"/>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6181" h="4644000">
                <a:moveTo>
                  <a:pt x="0" y="0"/>
                </a:moveTo>
                <a:lnTo>
                  <a:pt x="6422949" y="0"/>
                </a:lnTo>
                <a:lnTo>
                  <a:pt x="7846181" y="2277649"/>
                </a:lnTo>
                <a:lnTo>
                  <a:pt x="4059228" y="4644000"/>
                </a:lnTo>
                <a:lnTo>
                  <a:pt x="0" y="4644000"/>
                </a:lnTo>
                <a:close/>
              </a:path>
            </a:pathLst>
          </a:custGeom>
          <a:solidFill>
            <a:schemeClr val="accent3"/>
          </a:solidFill>
        </p:spPr>
        <p:txBody>
          <a:bodyPr wrap="square">
            <a:noAutofit/>
          </a:bodyPr>
          <a:lstStyle>
            <a:lvl1pPr>
              <a:defRPr sz="1200"/>
            </a:lvl1pPr>
          </a:lstStyle>
          <a:p>
            <a:r>
              <a:rPr lang="en-US"/>
              <a:t>Click icon to add picture</a:t>
            </a:r>
            <a:endParaRPr lang="de-DE"/>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en-US"/>
              <a:t>Click to edit Master title style</a:t>
            </a:r>
            <a:endParaRPr lang="de-DE" dirty="0"/>
          </a:p>
        </p:txBody>
      </p:sp>
      <p:sp>
        <p:nvSpPr>
          <p:cNvPr id="3" name="Datumsplatzhalter 2">
            <a:extLst>
              <a:ext uri="{FF2B5EF4-FFF2-40B4-BE49-F238E27FC236}">
                <a16:creationId xmlns:a16="http://schemas.microsoft.com/office/drawing/2014/main" id="{2E826DC0-7673-4091-B8DF-1F0BF64D563B}"/>
              </a:ext>
            </a:extLst>
          </p:cNvPr>
          <p:cNvSpPr>
            <a:spLocks noGrp="1"/>
          </p:cNvSpPr>
          <p:nvPr>
            <p:ph type="dt" sz="half" idx="17"/>
          </p:nvPr>
        </p:nvSpPr>
        <p:spPr/>
        <p:txBody>
          <a:bodyPr/>
          <a:lstStyle/>
          <a:p>
            <a:r>
              <a:rPr lang="de-DE"/>
              <a:t>|    15.02.2019</a:t>
            </a:r>
            <a:endParaRPr lang="de-DE" dirty="0"/>
          </a:p>
        </p:txBody>
      </p:sp>
      <p:sp>
        <p:nvSpPr>
          <p:cNvPr id="4" name="Fußzeilenplatzhalter 3">
            <a:extLst>
              <a:ext uri="{FF2B5EF4-FFF2-40B4-BE49-F238E27FC236}">
                <a16:creationId xmlns:a16="http://schemas.microsoft.com/office/drawing/2014/main" id="{6667E07C-4EF5-43E9-9B7B-40CF109326AE}"/>
              </a:ext>
            </a:extLst>
          </p:cNvPr>
          <p:cNvSpPr>
            <a:spLocks noGrp="1"/>
          </p:cNvSpPr>
          <p:nvPr>
            <p:ph type="ftr" sz="quarter" idx="18"/>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2B583426-CEAE-4105-B68D-3BC46AA14515}"/>
              </a:ext>
            </a:extLst>
          </p:cNvPr>
          <p:cNvSpPr>
            <a:spLocks noGrp="1"/>
          </p:cNvSpPr>
          <p:nvPr>
            <p:ph type="sldNum" sz="quarter" idx="19"/>
          </p:nvPr>
        </p:nvSpPr>
        <p:spPr/>
        <p:txBody>
          <a:bodyPr/>
          <a:lstStyle/>
          <a:p>
            <a:fld id="{6567D7EC-8799-48C5-898A-08E264972062}" type="slidenum">
              <a:rPr lang="de-DE" smtClean="0"/>
              <a:pPr/>
              <a:t>‹#›</a:t>
            </a:fld>
            <a:endParaRPr lang="de-DE" dirty="0"/>
          </a:p>
        </p:txBody>
      </p:sp>
      <p:cxnSp>
        <p:nvCxnSpPr>
          <p:cNvPr id="10" name="Gerader Verbinder 9">
            <a:extLst>
              <a:ext uri="{FF2B5EF4-FFF2-40B4-BE49-F238E27FC236}">
                <a16:creationId xmlns:a16="http://schemas.microsoft.com/office/drawing/2014/main" id="{F1B9E229-2EFA-41C6-8438-B43B0B52060A}"/>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38754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großes Bild randlos">
    <p:spTree>
      <p:nvGrpSpPr>
        <p:cNvPr id="1" name=""/>
        <p:cNvGrpSpPr/>
        <p:nvPr/>
      </p:nvGrpSpPr>
      <p:grpSpPr>
        <a:xfrm>
          <a:off x="0" y="0"/>
          <a:ext cx="0" cy="0"/>
          <a:chOff x="0" y="0"/>
          <a:chExt cx="0" cy="0"/>
        </a:xfrm>
      </p:grpSpPr>
      <p:sp>
        <p:nvSpPr>
          <p:cNvPr id="4" name="Bildplatzhalter 3">
            <a:extLst>
              <a:ext uri="{FF2B5EF4-FFF2-40B4-BE49-F238E27FC236}">
                <a16:creationId xmlns:a16="http://schemas.microsoft.com/office/drawing/2014/main" id="{4CD9A9D8-D8C6-4003-B9E8-BD62D25DD5A7}"/>
              </a:ext>
            </a:extLst>
          </p:cNvPr>
          <p:cNvSpPr>
            <a:spLocks noGrp="1"/>
          </p:cNvSpPr>
          <p:nvPr>
            <p:ph type="pic" sz="quarter" idx="13"/>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16924 h 6858000"/>
              <a:gd name="connsiteX3" fmla="*/ 12192000 w 12192000"/>
              <a:gd name="connsiteY3" fmla="*/ 6542543 h 6858000"/>
              <a:gd name="connsiteX4" fmla="*/ 11687162 w 12192000"/>
              <a:gd name="connsiteY4" fmla="*/ 6858000 h 6858000"/>
              <a:gd name="connsiteX5" fmla="*/ 11350923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12192000" y="0"/>
                </a:lnTo>
                <a:lnTo>
                  <a:pt x="12192000" y="6016924"/>
                </a:lnTo>
                <a:lnTo>
                  <a:pt x="12192000" y="6542543"/>
                </a:lnTo>
                <a:lnTo>
                  <a:pt x="11687162" y="6858000"/>
                </a:lnTo>
                <a:lnTo>
                  <a:pt x="11350923" y="6858000"/>
                </a:lnTo>
                <a:lnTo>
                  <a:pt x="0" y="6858000"/>
                </a:lnTo>
                <a:close/>
              </a:path>
            </a:pathLst>
          </a:custGeom>
          <a:solidFill>
            <a:schemeClr val="accent3"/>
          </a:solidFill>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Tree>
    <p:extLst>
      <p:ext uri="{BB962C8B-B14F-4D97-AF65-F5344CB8AC3E}">
        <p14:creationId xmlns:p14="http://schemas.microsoft.com/office/powerpoint/2010/main" val="17495517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großes Bild randlos mit Infobox">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C41C5038-CFF1-4F38-9317-76B31675F402}"/>
              </a:ext>
            </a:extLst>
          </p:cNvPr>
          <p:cNvSpPr>
            <a:spLocks noGrp="1"/>
          </p:cNvSpPr>
          <p:nvPr>
            <p:ph type="pic" sz="quarter" idx="13"/>
          </p:nvPr>
        </p:nvSpPr>
        <p:spPr>
          <a:xfrm>
            <a:off x="0" y="0"/>
            <a:ext cx="12192000" cy="6858000"/>
          </a:xfrm>
          <a:solidFill>
            <a:schemeClr val="accent3"/>
          </a:solidFill>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8" name="Textplatzhalter 7">
            <a:extLst>
              <a:ext uri="{FF2B5EF4-FFF2-40B4-BE49-F238E27FC236}">
                <a16:creationId xmlns:a16="http://schemas.microsoft.com/office/drawing/2014/main" id="{AE41C75F-ABCF-4120-9997-79E41E476C3E}"/>
              </a:ext>
            </a:extLst>
          </p:cNvPr>
          <p:cNvSpPr>
            <a:spLocks noGrp="1"/>
          </p:cNvSpPr>
          <p:nvPr>
            <p:ph type="body" sz="quarter" idx="14"/>
          </p:nvPr>
        </p:nvSpPr>
        <p:spPr>
          <a:xfrm>
            <a:off x="7772139" y="3635128"/>
            <a:ext cx="3700462" cy="2682875"/>
          </a:xfrm>
          <a:custGeom>
            <a:avLst/>
            <a:gdLst>
              <a:gd name="connsiteX0" fmla="*/ 0 w 3700462"/>
              <a:gd name="connsiteY0" fmla="*/ 0 h 2682875"/>
              <a:gd name="connsiteX1" fmla="*/ 3700462 w 3700462"/>
              <a:gd name="connsiteY1" fmla="*/ 0 h 2682875"/>
              <a:gd name="connsiteX2" fmla="*/ 3700462 w 3700462"/>
              <a:gd name="connsiteY2" fmla="*/ 2365624 h 2682875"/>
              <a:gd name="connsiteX3" fmla="*/ 3192754 w 3700462"/>
              <a:gd name="connsiteY3" fmla="*/ 2682875 h 2682875"/>
              <a:gd name="connsiteX4" fmla="*/ 0 w 3700462"/>
              <a:gd name="connsiteY4" fmla="*/ 2682875 h 268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00462" h="2682875">
                <a:moveTo>
                  <a:pt x="0" y="0"/>
                </a:moveTo>
                <a:lnTo>
                  <a:pt x="3700462" y="0"/>
                </a:lnTo>
                <a:lnTo>
                  <a:pt x="3700462" y="2365624"/>
                </a:lnTo>
                <a:lnTo>
                  <a:pt x="3192754" y="2682875"/>
                </a:lnTo>
                <a:lnTo>
                  <a:pt x="0" y="2682875"/>
                </a:lnTo>
                <a:close/>
              </a:path>
            </a:pathLst>
          </a:custGeom>
          <a:solidFill>
            <a:schemeClr val="tx2">
              <a:alpha val="90000"/>
            </a:schemeClr>
          </a:solidFill>
        </p:spPr>
        <p:txBody>
          <a:bodyPr wrap="square" lIns="144000" tIns="216000" rIns="144000" bIns="216000">
            <a:noAutofit/>
          </a:bodyPr>
          <a:lstStyle>
            <a:lvl1pPr>
              <a:defRPr>
                <a:solidFill>
                  <a:schemeClr val="bg1"/>
                </a:solidFill>
              </a:defRPr>
            </a:lvl1pPr>
          </a:lstStyle>
          <a:p>
            <a:pPr lvl="0"/>
            <a:r>
              <a:rPr lang="en-US"/>
              <a:t>Edit Master text styles</a:t>
            </a:r>
          </a:p>
        </p:txBody>
      </p:sp>
    </p:spTree>
    <p:extLst>
      <p:ext uri="{BB962C8B-B14F-4D97-AF65-F5344CB8AC3E}">
        <p14:creationId xmlns:p14="http://schemas.microsoft.com/office/powerpoint/2010/main" val="336323237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großes Zitat farbige Fläche">
    <p:spTree>
      <p:nvGrpSpPr>
        <p:cNvPr id="1" name=""/>
        <p:cNvGrpSpPr/>
        <p:nvPr/>
      </p:nvGrpSpPr>
      <p:grpSpPr>
        <a:xfrm>
          <a:off x="0" y="0"/>
          <a:ext cx="0" cy="0"/>
          <a:chOff x="0" y="0"/>
          <a:chExt cx="0" cy="0"/>
        </a:xfrm>
      </p:grpSpPr>
      <p:sp>
        <p:nvSpPr>
          <p:cNvPr id="8" name="Freihandform: Form 7">
            <a:extLst>
              <a:ext uri="{FF2B5EF4-FFF2-40B4-BE49-F238E27FC236}">
                <a16:creationId xmlns:a16="http://schemas.microsoft.com/office/drawing/2014/main" id="{8B88B8D8-3758-4D29-BFC4-10E8CA86532D}"/>
              </a:ext>
            </a:extLst>
          </p:cNvPr>
          <p:cNvSpPr/>
          <p:nvPr userDrawn="1"/>
        </p:nvSpPr>
        <p:spPr>
          <a:xfrm>
            <a:off x="2"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16924 h 6858000"/>
              <a:gd name="connsiteX3" fmla="*/ 12191999 w 12192000"/>
              <a:gd name="connsiteY3" fmla="*/ 6016924 h 6858000"/>
              <a:gd name="connsiteX4" fmla="*/ 12191999 w 12192000"/>
              <a:gd name="connsiteY4" fmla="*/ 6542543 h 6858000"/>
              <a:gd name="connsiteX5" fmla="*/ 11687161 w 12192000"/>
              <a:gd name="connsiteY5" fmla="*/ 6858000 h 6858000"/>
              <a:gd name="connsiteX6" fmla="*/ 11350922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0"/>
                </a:moveTo>
                <a:lnTo>
                  <a:pt x="12192000" y="0"/>
                </a:lnTo>
                <a:lnTo>
                  <a:pt x="12192000" y="6016924"/>
                </a:lnTo>
                <a:lnTo>
                  <a:pt x="12191999" y="6016924"/>
                </a:lnTo>
                <a:lnTo>
                  <a:pt x="12191999" y="6542543"/>
                </a:lnTo>
                <a:lnTo>
                  <a:pt x="11687161" y="6858000"/>
                </a:lnTo>
                <a:lnTo>
                  <a:pt x="11350922"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sz="1801"/>
          </a:p>
        </p:txBody>
      </p:sp>
      <p:sp>
        <p:nvSpPr>
          <p:cNvPr id="4" name="Textplatzhalter 3">
            <a:extLst>
              <a:ext uri="{FF2B5EF4-FFF2-40B4-BE49-F238E27FC236}">
                <a16:creationId xmlns:a16="http://schemas.microsoft.com/office/drawing/2014/main" id="{C59D7FE2-23D0-4E6B-BBBD-6ED33EF01A11}"/>
              </a:ext>
            </a:extLst>
          </p:cNvPr>
          <p:cNvSpPr>
            <a:spLocks noGrp="1"/>
          </p:cNvSpPr>
          <p:nvPr>
            <p:ph type="body" sz="quarter" idx="10"/>
          </p:nvPr>
        </p:nvSpPr>
        <p:spPr>
          <a:xfrm>
            <a:off x="720003" y="674691"/>
            <a:ext cx="7094537" cy="5508625"/>
          </a:xfrm>
        </p:spPr>
        <p:txBody>
          <a:bodyPr/>
          <a:lstStyle>
            <a:lvl1pPr>
              <a:defRPr sz="4500" cap="all" baseline="0">
                <a:solidFill>
                  <a:schemeClr val="bg1"/>
                </a:solidFill>
              </a:defRPr>
            </a:lvl1pPr>
          </a:lstStyle>
          <a:p>
            <a:pPr lvl="0"/>
            <a:r>
              <a:rPr lang="en-US"/>
              <a:t>Edit Master text styles</a:t>
            </a:r>
          </a:p>
        </p:txBody>
      </p:sp>
    </p:spTree>
    <p:extLst>
      <p:ext uri="{BB962C8B-B14F-4D97-AF65-F5344CB8AC3E}">
        <p14:creationId xmlns:p14="http://schemas.microsoft.com/office/powerpoint/2010/main" val="208179336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Trennfolie">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C41C5038-CFF1-4F38-9317-76B31675F402}"/>
              </a:ext>
            </a:extLst>
          </p:cNvPr>
          <p:cNvSpPr>
            <a:spLocks noGrp="1"/>
          </p:cNvSpPr>
          <p:nvPr>
            <p:ph type="pic" sz="quarter" idx="13"/>
          </p:nvPr>
        </p:nvSpPr>
        <p:spPr>
          <a:xfrm>
            <a:off x="0" y="0"/>
            <a:ext cx="9363456" cy="6858000"/>
          </a:xfrm>
          <a:solidFill>
            <a:schemeClr val="accent3"/>
          </a:solidFill>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en-US"/>
              <a:t>Click icon to add picture</a:t>
            </a:r>
            <a:endParaRPr lang="de-DE" dirty="0"/>
          </a:p>
        </p:txBody>
      </p:sp>
      <p:sp>
        <p:nvSpPr>
          <p:cNvPr id="8" name="Textplatzhalter 7">
            <a:extLst>
              <a:ext uri="{FF2B5EF4-FFF2-40B4-BE49-F238E27FC236}">
                <a16:creationId xmlns:a16="http://schemas.microsoft.com/office/drawing/2014/main" id="{F7038655-7059-4575-A4F1-5B3CA3E246BB}"/>
              </a:ext>
            </a:extLst>
          </p:cNvPr>
          <p:cNvSpPr>
            <a:spLocks noGrp="1"/>
          </p:cNvSpPr>
          <p:nvPr>
            <p:ph type="body" sz="quarter" idx="14"/>
          </p:nvPr>
        </p:nvSpPr>
        <p:spPr>
          <a:xfrm>
            <a:off x="8660525" y="1854750"/>
            <a:ext cx="3531476" cy="3090041"/>
          </a:xfrm>
          <a:custGeom>
            <a:avLst/>
            <a:gdLst>
              <a:gd name="connsiteX0" fmla="*/ 0 w 3531476"/>
              <a:gd name="connsiteY0" fmla="*/ 0 h 3090041"/>
              <a:gd name="connsiteX1" fmla="*/ 3531476 w 3531476"/>
              <a:gd name="connsiteY1" fmla="*/ 0 h 3090041"/>
              <a:gd name="connsiteX2" fmla="*/ 3531476 w 3531476"/>
              <a:gd name="connsiteY2" fmla="*/ 2779106 h 3090041"/>
              <a:gd name="connsiteX3" fmla="*/ 3033876 w 3531476"/>
              <a:gd name="connsiteY3" fmla="*/ 3090041 h 3090041"/>
              <a:gd name="connsiteX4" fmla="*/ 0 w 3531476"/>
              <a:gd name="connsiteY4" fmla="*/ 3090041 h 3090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1476" h="3090041">
                <a:moveTo>
                  <a:pt x="0" y="0"/>
                </a:moveTo>
                <a:lnTo>
                  <a:pt x="3531476" y="0"/>
                </a:lnTo>
                <a:lnTo>
                  <a:pt x="3531476" y="2779106"/>
                </a:lnTo>
                <a:lnTo>
                  <a:pt x="3033876" y="3090041"/>
                </a:lnTo>
                <a:lnTo>
                  <a:pt x="0" y="3090041"/>
                </a:lnTo>
                <a:close/>
              </a:path>
            </a:pathLst>
          </a:custGeom>
          <a:solidFill>
            <a:schemeClr val="tx2"/>
          </a:solidFill>
        </p:spPr>
        <p:txBody>
          <a:bodyPr wrap="square" lIns="360000" tIns="360000" rIns="144000" bIns="360000">
            <a:noAutofit/>
          </a:bodyPr>
          <a:lstStyle>
            <a:lvl1pPr>
              <a:defRPr sz="2500" cap="all" baseline="0">
                <a:solidFill>
                  <a:schemeClr val="bg1"/>
                </a:solidFill>
              </a:defRPr>
            </a:lvl1pPr>
            <a:lvl2pPr marL="0" indent="0">
              <a:buNone/>
              <a:defRPr sz="1600">
                <a:solidFill>
                  <a:schemeClr val="bg1"/>
                </a:solidFill>
              </a:defRPr>
            </a:lvl2pPr>
          </a:lstStyle>
          <a:p>
            <a:pPr lvl="0"/>
            <a:r>
              <a:rPr lang="en-US"/>
              <a:t>Edit Master text styles</a:t>
            </a:r>
          </a:p>
        </p:txBody>
      </p:sp>
      <p:sp>
        <p:nvSpPr>
          <p:cNvPr id="3" name="Textplatzhalter 2">
            <a:extLst>
              <a:ext uri="{FF2B5EF4-FFF2-40B4-BE49-F238E27FC236}">
                <a16:creationId xmlns:a16="http://schemas.microsoft.com/office/drawing/2014/main" id="{ED68F79D-CB6A-4403-9205-FF4BE5DB4D98}"/>
              </a:ext>
            </a:extLst>
          </p:cNvPr>
          <p:cNvSpPr>
            <a:spLocks noGrp="1"/>
          </p:cNvSpPr>
          <p:nvPr>
            <p:ph type="body" sz="quarter" idx="17" hasCustomPrompt="1"/>
          </p:nvPr>
        </p:nvSpPr>
        <p:spPr>
          <a:xfrm>
            <a:off x="5129050" y="1854750"/>
            <a:ext cx="3531476" cy="3090041"/>
          </a:xfrm>
          <a:solidFill>
            <a:schemeClr val="tx2">
              <a:alpha val="50000"/>
            </a:schemeClr>
          </a:solidFill>
        </p:spPr>
        <p:txBody>
          <a:bodyPr lIns="0" tIns="0" rIns="0" bIns="432000" anchor="b"/>
          <a:lstStyle>
            <a:lvl1pPr marL="0" algn="ctr">
              <a:defRPr sz="18500">
                <a:solidFill>
                  <a:schemeClr val="bg1"/>
                </a:solidFill>
              </a:defRPr>
            </a:lvl1pPr>
          </a:lstStyle>
          <a:p>
            <a:pPr lvl="0"/>
            <a:r>
              <a:rPr lang="de-DE" dirty="0"/>
              <a:t>01</a:t>
            </a:r>
          </a:p>
        </p:txBody>
      </p:sp>
    </p:spTree>
    <p:extLst>
      <p:ext uri="{BB962C8B-B14F-4D97-AF65-F5344CB8AC3E}">
        <p14:creationId xmlns:p14="http://schemas.microsoft.com/office/powerpoint/2010/main" val="157316231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1">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15" name="Bildplatzhalter 14">
            <a:extLst>
              <a:ext uri="{FF2B5EF4-FFF2-40B4-BE49-F238E27FC236}">
                <a16:creationId xmlns:a16="http://schemas.microsoft.com/office/drawing/2014/main" id="{F3A21B8E-DB9A-4C1E-A79D-3A75A7C68328}"/>
              </a:ext>
            </a:extLst>
          </p:cNvPr>
          <p:cNvSpPr>
            <a:spLocks noGrp="1"/>
          </p:cNvSpPr>
          <p:nvPr>
            <p:ph type="pic" sz="quarter" idx="12"/>
          </p:nvPr>
        </p:nvSpPr>
        <p:spPr>
          <a:xfrm>
            <a:off x="6038852" y="765178"/>
            <a:ext cx="5561013" cy="5324475"/>
          </a:xfrm>
          <a:custGeom>
            <a:avLst/>
            <a:gdLst>
              <a:gd name="connsiteX0" fmla="*/ 1513682 w 5561013"/>
              <a:gd name="connsiteY0" fmla="*/ 758515 h 5324475"/>
              <a:gd name="connsiteX1" fmla="*/ 1056580 w 5561013"/>
              <a:gd name="connsiteY1" fmla="*/ 2662238 h 5324475"/>
              <a:gd name="connsiteX2" fmla="*/ 1513682 w 5561013"/>
              <a:gd name="connsiteY2" fmla="*/ 4565961 h 5324475"/>
              <a:gd name="connsiteX3" fmla="*/ 1970784 w 5561013"/>
              <a:gd name="connsiteY3" fmla="*/ 2662238 h 5324475"/>
              <a:gd name="connsiteX4" fmla="*/ 1513682 w 5561013"/>
              <a:gd name="connsiteY4" fmla="*/ 758515 h 5324475"/>
              <a:gd name="connsiteX5" fmla="*/ 4556698 w 5561013"/>
              <a:gd name="connsiteY5" fmla="*/ 66675 h 5324475"/>
              <a:gd name="connsiteX6" fmla="*/ 5561013 w 5561013"/>
              <a:gd name="connsiteY6" fmla="*/ 66675 h 5324475"/>
              <a:gd name="connsiteX7" fmla="*/ 5561013 w 5561013"/>
              <a:gd name="connsiteY7" fmla="*/ 5257800 h 5324475"/>
              <a:gd name="connsiteX8" fmla="*/ 4429285 w 5561013"/>
              <a:gd name="connsiteY8" fmla="*/ 5257800 h 5324475"/>
              <a:gd name="connsiteX9" fmla="*/ 4429285 w 5561013"/>
              <a:gd name="connsiteY9" fmla="*/ 1264055 h 5324475"/>
              <a:gd name="connsiteX10" fmla="*/ 3544888 w 5561013"/>
              <a:gd name="connsiteY10" fmla="*/ 1844152 h 5324475"/>
              <a:gd name="connsiteX11" fmla="*/ 3544888 w 5561013"/>
              <a:gd name="connsiteY11" fmla="*/ 869886 h 5324475"/>
              <a:gd name="connsiteX12" fmla="*/ 4556698 w 5561013"/>
              <a:gd name="connsiteY12" fmla="*/ 66675 h 5324475"/>
              <a:gd name="connsiteX13" fmla="*/ 1513682 w 5561013"/>
              <a:gd name="connsiteY13" fmla="*/ 0 h 5324475"/>
              <a:gd name="connsiteX14" fmla="*/ 3027363 w 5561013"/>
              <a:gd name="connsiteY14" fmla="*/ 2647365 h 5324475"/>
              <a:gd name="connsiteX15" fmla="*/ 1513682 w 5561013"/>
              <a:gd name="connsiteY15" fmla="*/ 5324475 h 5324475"/>
              <a:gd name="connsiteX16" fmla="*/ 0 w 5561013"/>
              <a:gd name="connsiteY16" fmla="*/ 2647365 h 5324475"/>
              <a:gd name="connsiteX17" fmla="*/ 1513682 w 5561013"/>
              <a:gd name="connsiteY17"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1013" h="5324475">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4556698" y="66675"/>
                </a:moveTo>
                <a:cubicBezTo>
                  <a:pt x="5561013" y="66675"/>
                  <a:pt x="5561013" y="66675"/>
                  <a:pt x="5561013" y="66675"/>
                </a:cubicBezTo>
                <a:cubicBezTo>
                  <a:pt x="5561013" y="5257800"/>
                  <a:pt x="5561013" y="5257800"/>
                  <a:pt x="5561013" y="5257800"/>
                </a:cubicBezTo>
                <a:cubicBezTo>
                  <a:pt x="4429285" y="5257800"/>
                  <a:pt x="4429285" y="5257800"/>
                  <a:pt x="4429285" y="5257800"/>
                </a:cubicBezTo>
                <a:cubicBezTo>
                  <a:pt x="4429285" y="1264055"/>
                  <a:pt x="4429285" y="1264055"/>
                  <a:pt x="4429285" y="1264055"/>
                </a:cubicBezTo>
                <a:cubicBezTo>
                  <a:pt x="4159469" y="1487169"/>
                  <a:pt x="3852178" y="1680535"/>
                  <a:pt x="3544888" y="1844152"/>
                </a:cubicBezTo>
                <a:lnTo>
                  <a:pt x="3544888" y="869886"/>
                </a:lnTo>
                <a:cubicBezTo>
                  <a:pt x="3919632" y="661647"/>
                  <a:pt x="4286882" y="416221"/>
                  <a:pt x="4556698" y="66675"/>
                </a:cubicBezTo>
                <a:close/>
                <a:moveTo>
                  <a:pt x="1513682" y="0"/>
                </a:moveTo>
                <a:cubicBezTo>
                  <a:pt x="2802559" y="0"/>
                  <a:pt x="3027363" y="661841"/>
                  <a:pt x="3027363" y="2647365"/>
                </a:cubicBezTo>
                <a:cubicBezTo>
                  <a:pt x="3027363" y="4275940"/>
                  <a:pt x="2922454"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chor="t">
            <a:noAutofit/>
          </a:bodyPr>
          <a:lstStyle>
            <a:lvl1pPr algn="l">
              <a:defRPr sz="1200"/>
            </a:lvl1pPr>
          </a:lstStyle>
          <a:p>
            <a:r>
              <a:rPr lang="en-US"/>
              <a:t>Click icon to add picture</a:t>
            </a:r>
            <a:endParaRPr lang="de-DE" dirty="0"/>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5" y="1767910"/>
            <a:ext cx="4372619" cy="3813380"/>
          </a:xfrm>
        </p:spPr>
        <p:txBody>
          <a:bodyPr>
            <a:normAutofit/>
          </a:bodyPr>
          <a:lstStyle>
            <a:lvl1pPr>
              <a:defRPr sz="3001">
                <a:solidFill>
                  <a:schemeClr val="bg1"/>
                </a:solidFill>
              </a:defRPr>
            </a:lvl1pPr>
          </a:lstStyle>
          <a:p>
            <a:pPr lvl="0"/>
            <a:r>
              <a:rPr lang="en-US"/>
              <a:t>Edit Master text styles</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8" y="3"/>
            <a:ext cx="234779"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Tree>
    <p:extLst>
      <p:ext uri="{BB962C8B-B14F-4D97-AF65-F5344CB8AC3E}">
        <p14:creationId xmlns:p14="http://schemas.microsoft.com/office/powerpoint/2010/main" val="2592969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chluss-Folie">
    <p:spTree>
      <p:nvGrpSpPr>
        <p:cNvPr id="1" name=""/>
        <p:cNvGrpSpPr/>
        <p:nvPr/>
      </p:nvGrpSpPr>
      <p:grpSpPr>
        <a:xfrm>
          <a:off x="0" y="0"/>
          <a:ext cx="0" cy="0"/>
          <a:chOff x="0" y="0"/>
          <a:chExt cx="0" cy="0"/>
        </a:xfrm>
      </p:grpSpPr>
      <p:sp>
        <p:nvSpPr>
          <p:cNvPr id="10" name="Textplatzhalter 9">
            <a:extLst>
              <a:ext uri="{FF2B5EF4-FFF2-40B4-BE49-F238E27FC236}">
                <a16:creationId xmlns:a16="http://schemas.microsoft.com/office/drawing/2014/main" id="{DE0024ED-F493-4039-9FFD-C79724436035}"/>
              </a:ext>
            </a:extLst>
          </p:cNvPr>
          <p:cNvSpPr>
            <a:spLocks noGrp="1"/>
          </p:cNvSpPr>
          <p:nvPr>
            <p:ph type="body" sz="quarter" idx="10" hasCustomPrompt="1"/>
          </p:nvPr>
        </p:nvSpPr>
        <p:spPr>
          <a:xfrm>
            <a:off x="5787934" y="4555087"/>
            <a:ext cx="3701124" cy="1501200"/>
          </a:xfrm>
        </p:spPr>
        <p:txBody>
          <a:bodyPr>
            <a:noAutofit/>
          </a:bodyPr>
          <a:lstStyle>
            <a:lvl1pPr>
              <a:spcBef>
                <a:spcPts val="601"/>
              </a:spcBef>
              <a:defRPr sz="1200"/>
            </a:lvl1pPr>
            <a:lvl2pPr>
              <a:defRPr sz="1200"/>
            </a:lvl2pPr>
            <a:lvl3pPr>
              <a:defRPr sz="1200"/>
            </a:lvl3pPr>
            <a:lvl4pPr>
              <a:defRPr sz="1200"/>
            </a:lvl4pPr>
            <a:lvl5pPr>
              <a:defRPr sz="1200"/>
            </a:lvl5pPr>
          </a:lstStyle>
          <a:p>
            <a:pPr lvl="0"/>
            <a:r>
              <a:rPr lang="de-DE" dirty="0"/>
              <a:t>Name des Vortragenden</a:t>
            </a:r>
          </a:p>
          <a:p>
            <a:pPr lvl="0"/>
            <a:r>
              <a:rPr lang="de-DE" dirty="0"/>
              <a:t>Lehrstuhl / Institut</a:t>
            </a:r>
          </a:p>
          <a:p>
            <a:pPr lvl="0"/>
            <a:r>
              <a:rPr lang="de-DE" dirty="0"/>
              <a:t>Universität Augsburg</a:t>
            </a:r>
          </a:p>
          <a:p>
            <a:pPr lvl="0"/>
            <a:r>
              <a:rPr lang="de-DE" dirty="0"/>
              <a:t>email@uni-augsburg.de</a:t>
            </a:r>
          </a:p>
          <a:p>
            <a:pPr lvl="0"/>
            <a:r>
              <a:rPr lang="de-DE" dirty="0"/>
              <a:t>www.uni-augsburg.de</a:t>
            </a:r>
          </a:p>
        </p:txBody>
      </p:sp>
      <p:sp>
        <p:nvSpPr>
          <p:cNvPr id="3" name="Textplatzhalter 2">
            <a:extLst>
              <a:ext uri="{FF2B5EF4-FFF2-40B4-BE49-F238E27FC236}">
                <a16:creationId xmlns:a16="http://schemas.microsoft.com/office/drawing/2014/main" id="{90140C9C-A356-404D-B3DF-B72B0FD780E9}"/>
              </a:ext>
            </a:extLst>
          </p:cNvPr>
          <p:cNvSpPr>
            <a:spLocks noGrp="1"/>
          </p:cNvSpPr>
          <p:nvPr>
            <p:ph type="body" sz="quarter" idx="11" hasCustomPrompt="1"/>
          </p:nvPr>
        </p:nvSpPr>
        <p:spPr>
          <a:xfrm>
            <a:off x="719998" y="2911643"/>
            <a:ext cx="4528800" cy="1386205"/>
          </a:xfrm>
        </p:spPr>
        <p:txBody>
          <a:bodyPr/>
          <a:lstStyle>
            <a:lvl1pPr>
              <a:defRPr sz="2000"/>
            </a:lvl1pPr>
          </a:lstStyle>
          <a:p>
            <a:pPr lvl="0"/>
            <a:r>
              <a:rPr lang="de-DE" dirty="0"/>
              <a:t>Vielen Dank für Ihre Aufmerksamkeit</a:t>
            </a:r>
          </a:p>
        </p:txBody>
      </p:sp>
      <p:sp>
        <p:nvSpPr>
          <p:cNvPr id="20" name="Platzhalter für Fremdlogos">
            <a:extLst>
              <a:ext uri="{FF2B5EF4-FFF2-40B4-BE49-F238E27FC236}">
                <a16:creationId xmlns:a16="http://schemas.microsoft.com/office/drawing/2014/main" id="{A15A62B3-BDC3-4472-BC89-C7A2F64E2F1C}"/>
              </a:ext>
            </a:extLst>
          </p:cNvPr>
          <p:cNvSpPr>
            <a:spLocks noGrp="1"/>
          </p:cNvSpPr>
          <p:nvPr>
            <p:ph type="pic" sz="quarter" idx="16"/>
          </p:nvPr>
        </p:nvSpPr>
        <p:spPr>
          <a:xfrm>
            <a:off x="2056048" y="817642"/>
            <a:ext cx="1156046" cy="625393"/>
          </a:xfrm>
          <a:solidFill>
            <a:schemeClr val="bg1"/>
          </a:solidFill>
        </p:spPr>
        <p:txBody>
          <a:bodyPr/>
          <a:lstStyle>
            <a:lvl1pPr>
              <a:defRPr sz="900"/>
            </a:lvl1pPr>
          </a:lstStyle>
          <a:p>
            <a:r>
              <a:rPr lang="en-US"/>
              <a:t>Click icon to add picture</a:t>
            </a:r>
            <a:endParaRPr lang="de-DE" dirty="0"/>
          </a:p>
        </p:txBody>
      </p:sp>
      <p:sp>
        <p:nvSpPr>
          <p:cNvPr id="18" name="Platzhalter für Fremdlogos 1">
            <a:extLst>
              <a:ext uri="{FF2B5EF4-FFF2-40B4-BE49-F238E27FC236}">
                <a16:creationId xmlns:a16="http://schemas.microsoft.com/office/drawing/2014/main" id="{CF92D11E-EBA9-4A24-945B-30F2B7BEC151}"/>
              </a:ext>
            </a:extLst>
          </p:cNvPr>
          <p:cNvSpPr>
            <a:spLocks noGrp="1"/>
          </p:cNvSpPr>
          <p:nvPr>
            <p:ph type="pic" sz="quarter" idx="15"/>
          </p:nvPr>
        </p:nvSpPr>
        <p:spPr>
          <a:xfrm>
            <a:off x="720002" y="817642"/>
            <a:ext cx="1156046" cy="625393"/>
          </a:xfrm>
          <a:solidFill>
            <a:schemeClr val="bg1"/>
          </a:solidFill>
        </p:spPr>
        <p:txBody>
          <a:bodyPr/>
          <a:lstStyle>
            <a:lvl1pPr>
              <a:defRPr sz="900"/>
            </a:lvl1pPr>
          </a:lstStyle>
          <a:p>
            <a:r>
              <a:rPr lang="en-US"/>
              <a:t>Click icon to add picture</a:t>
            </a:r>
            <a:endParaRPr lang="de-DE" dirty="0"/>
          </a:p>
        </p:txBody>
      </p:sp>
      <p:sp>
        <p:nvSpPr>
          <p:cNvPr id="7" name="Freihandform: Form 6">
            <a:extLst>
              <a:ext uri="{FF2B5EF4-FFF2-40B4-BE49-F238E27FC236}">
                <a16:creationId xmlns:a16="http://schemas.microsoft.com/office/drawing/2014/main" id="{D4E56867-90E5-495D-A049-FF9011ED98AE}"/>
              </a:ext>
            </a:extLst>
          </p:cNvPr>
          <p:cNvSpPr/>
          <p:nvPr userDrawn="1"/>
        </p:nvSpPr>
        <p:spPr>
          <a:xfrm>
            <a:off x="5608327" y="0"/>
            <a:ext cx="4197412" cy="4165172"/>
          </a:xfrm>
          <a:custGeom>
            <a:avLst/>
            <a:gdLst>
              <a:gd name="connsiteX0" fmla="*/ 0 w 4197412"/>
              <a:gd name="connsiteY0" fmla="*/ 0 h 4165172"/>
              <a:gd name="connsiteX1" fmla="*/ 4197412 w 4197412"/>
              <a:gd name="connsiteY1" fmla="*/ 0 h 4165172"/>
              <a:gd name="connsiteX2" fmla="*/ 4197412 w 4197412"/>
              <a:gd name="connsiteY2" fmla="*/ 3598303 h 4165172"/>
              <a:gd name="connsiteX3" fmla="*/ 4197412 w 4197412"/>
              <a:gd name="connsiteY3" fmla="*/ 3948901 h 4165172"/>
              <a:gd name="connsiteX4" fmla="*/ 3877523 w 4197412"/>
              <a:gd name="connsiteY4" fmla="*/ 4165172 h 4165172"/>
              <a:gd name="connsiteX5" fmla="*/ 3152782 w 4197412"/>
              <a:gd name="connsiteY5" fmla="*/ 4165172 h 4165172"/>
              <a:gd name="connsiteX6" fmla="*/ 0 w 4197412"/>
              <a:gd name="connsiteY6" fmla="*/ 4165172 h 416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7412" h="4165172">
                <a:moveTo>
                  <a:pt x="0" y="0"/>
                </a:moveTo>
                <a:lnTo>
                  <a:pt x="4197412" y="0"/>
                </a:lnTo>
                <a:lnTo>
                  <a:pt x="4197412" y="3598303"/>
                </a:lnTo>
                <a:lnTo>
                  <a:pt x="4197412" y="3948901"/>
                </a:lnTo>
                <a:lnTo>
                  <a:pt x="3877523" y="4165172"/>
                </a:lnTo>
                <a:lnTo>
                  <a:pt x="3152782" y="4165172"/>
                </a:lnTo>
                <a:lnTo>
                  <a:pt x="0" y="416517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sz="1801"/>
          </a:p>
        </p:txBody>
      </p:sp>
    </p:spTree>
    <p:extLst>
      <p:ext uri="{BB962C8B-B14F-4D97-AF65-F5344CB8AC3E}">
        <p14:creationId xmlns:p14="http://schemas.microsoft.com/office/powerpoint/2010/main" val="163043290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2">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16" name="Bildplatzhalter 15">
            <a:extLst>
              <a:ext uri="{FF2B5EF4-FFF2-40B4-BE49-F238E27FC236}">
                <a16:creationId xmlns:a16="http://schemas.microsoft.com/office/drawing/2014/main" id="{6FCFBDDB-1C1B-4C6C-B5A9-DF9D9A50502D}"/>
              </a:ext>
            </a:extLst>
          </p:cNvPr>
          <p:cNvSpPr>
            <a:spLocks noGrp="1"/>
          </p:cNvSpPr>
          <p:nvPr>
            <p:ph type="pic" sz="quarter" idx="12"/>
          </p:nvPr>
        </p:nvSpPr>
        <p:spPr>
          <a:xfrm>
            <a:off x="5230813" y="765178"/>
            <a:ext cx="6369051" cy="5324475"/>
          </a:xfrm>
          <a:custGeom>
            <a:avLst/>
            <a:gdLst>
              <a:gd name="connsiteX0" fmla="*/ 1513681 w 6369050"/>
              <a:gd name="connsiteY0" fmla="*/ 758515 h 5324475"/>
              <a:gd name="connsiteX1" fmla="*/ 1056579 w 6369050"/>
              <a:gd name="connsiteY1" fmla="*/ 2662238 h 5324475"/>
              <a:gd name="connsiteX2" fmla="*/ 1513681 w 6369050"/>
              <a:gd name="connsiteY2" fmla="*/ 4565961 h 5324475"/>
              <a:gd name="connsiteX3" fmla="*/ 1970783 w 6369050"/>
              <a:gd name="connsiteY3" fmla="*/ 2662238 h 5324475"/>
              <a:gd name="connsiteX4" fmla="*/ 1513681 w 6369050"/>
              <a:gd name="connsiteY4" fmla="*/ 758515 h 5324475"/>
              <a:gd name="connsiteX5" fmla="*/ 4788092 w 6369050"/>
              <a:gd name="connsiteY5" fmla="*/ 0 h 5324475"/>
              <a:gd name="connsiteX6" fmla="*/ 6316601 w 6369050"/>
              <a:gd name="connsiteY6" fmla="*/ 1338620 h 5324475"/>
              <a:gd name="connsiteX7" fmla="*/ 4375994 w 6369050"/>
              <a:gd name="connsiteY7" fmla="*/ 4454629 h 5324475"/>
              <a:gd name="connsiteX8" fmla="*/ 6369050 w 6369050"/>
              <a:gd name="connsiteY8" fmla="*/ 4454629 h 5324475"/>
              <a:gd name="connsiteX9" fmla="*/ 6369050 w 6369050"/>
              <a:gd name="connsiteY9" fmla="*/ 5257800 h 5324475"/>
              <a:gd name="connsiteX10" fmla="*/ 3267075 w 6369050"/>
              <a:gd name="connsiteY10" fmla="*/ 5257800 h 5324475"/>
              <a:gd name="connsiteX11" fmla="*/ 3267075 w 6369050"/>
              <a:gd name="connsiteY11" fmla="*/ 4343077 h 5324475"/>
              <a:gd name="connsiteX12" fmla="*/ 5260131 w 6369050"/>
              <a:gd name="connsiteY12" fmla="*/ 1264252 h 5324475"/>
              <a:gd name="connsiteX13" fmla="*/ 4863019 w 6369050"/>
              <a:gd name="connsiteY13" fmla="*/ 758551 h 5324475"/>
              <a:gd name="connsiteX14" fmla="*/ 4405964 w 6369050"/>
              <a:gd name="connsiteY14" fmla="*/ 1502229 h 5324475"/>
              <a:gd name="connsiteX15" fmla="*/ 3349495 w 6369050"/>
              <a:gd name="connsiteY15" fmla="*/ 1502229 h 5324475"/>
              <a:gd name="connsiteX16" fmla="*/ 4788092 w 6369050"/>
              <a:gd name="connsiteY16" fmla="*/ 0 h 5324475"/>
              <a:gd name="connsiteX17" fmla="*/ 1513681 w 6369050"/>
              <a:gd name="connsiteY17" fmla="*/ 0 h 5324475"/>
              <a:gd name="connsiteX18" fmla="*/ 3027363 w 6369050"/>
              <a:gd name="connsiteY18" fmla="*/ 2647365 h 5324475"/>
              <a:gd name="connsiteX19" fmla="*/ 1513681 w 6369050"/>
              <a:gd name="connsiteY19" fmla="*/ 5324475 h 5324475"/>
              <a:gd name="connsiteX20" fmla="*/ 0 w 6369050"/>
              <a:gd name="connsiteY20" fmla="*/ 2647365 h 5324475"/>
              <a:gd name="connsiteX21" fmla="*/ 1513681 w 6369050"/>
              <a:gd name="connsiteY21"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369050" h="5324475">
                <a:moveTo>
                  <a:pt x="1513681" y="758515"/>
                </a:moveTo>
                <a:cubicBezTo>
                  <a:pt x="1064073" y="758515"/>
                  <a:pt x="1056579" y="1063408"/>
                  <a:pt x="1056579" y="2662238"/>
                </a:cubicBezTo>
                <a:cubicBezTo>
                  <a:pt x="1056579" y="4231322"/>
                  <a:pt x="1094047" y="4565961"/>
                  <a:pt x="1513681" y="4565961"/>
                </a:cubicBezTo>
                <a:cubicBezTo>
                  <a:pt x="1933316" y="4565961"/>
                  <a:pt x="1970783" y="4231322"/>
                  <a:pt x="1970783" y="2662238"/>
                </a:cubicBezTo>
                <a:cubicBezTo>
                  <a:pt x="1970783" y="1063408"/>
                  <a:pt x="1963290" y="758515"/>
                  <a:pt x="1513681" y="758515"/>
                </a:cubicBezTo>
                <a:close/>
                <a:moveTo>
                  <a:pt x="4788092" y="0"/>
                </a:moveTo>
                <a:cubicBezTo>
                  <a:pt x="5694707" y="0"/>
                  <a:pt x="6316601" y="364402"/>
                  <a:pt x="6316601" y="1338620"/>
                </a:cubicBezTo>
                <a:cubicBezTo>
                  <a:pt x="6316601" y="2506193"/>
                  <a:pt x="4945438" y="3829939"/>
                  <a:pt x="4375994" y="4454629"/>
                </a:cubicBezTo>
                <a:cubicBezTo>
                  <a:pt x="6369050" y="4454629"/>
                  <a:pt x="6369050" y="4454629"/>
                  <a:pt x="6369050" y="4454629"/>
                </a:cubicBezTo>
                <a:cubicBezTo>
                  <a:pt x="6369050" y="5257800"/>
                  <a:pt x="6369050" y="5257800"/>
                  <a:pt x="6369050" y="5257800"/>
                </a:cubicBezTo>
                <a:lnTo>
                  <a:pt x="3267075" y="5257800"/>
                </a:lnTo>
                <a:cubicBezTo>
                  <a:pt x="3267075" y="4343077"/>
                  <a:pt x="3267075" y="4343077"/>
                  <a:pt x="3267075" y="4343077"/>
                </a:cubicBezTo>
                <a:cubicBezTo>
                  <a:pt x="4915467" y="2164102"/>
                  <a:pt x="5260131" y="1911251"/>
                  <a:pt x="5260131" y="1264252"/>
                </a:cubicBezTo>
                <a:cubicBezTo>
                  <a:pt x="5260131" y="1003965"/>
                  <a:pt x="5162726" y="758551"/>
                  <a:pt x="4863019" y="758551"/>
                </a:cubicBezTo>
                <a:cubicBezTo>
                  <a:pt x="4428443" y="758551"/>
                  <a:pt x="4405964" y="1167574"/>
                  <a:pt x="4405964" y="1502229"/>
                </a:cubicBezTo>
                <a:cubicBezTo>
                  <a:pt x="3349495" y="1502229"/>
                  <a:pt x="3349495" y="1502229"/>
                  <a:pt x="3349495" y="1502229"/>
                </a:cubicBezTo>
                <a:cubicBezTo>
                  <a:pt x="3274568" y="535448"/>
                  <a:pt x="3821534" y="0"/>
                  <a:pt x="4788092" y="0"/>
                </a:cubicBezTo>
                <a:close/>
                <a:moveTo>
                  <a:pt x="1513681" y="0"/>
                </a:moveTo>
                <a:cubicBezTo>
                  <a:pt x="2802559" y="0"/>
                  <a:pt x="3027363" y="661841"/>
                  <a:pt x="3027363" y="2647365"/>
                </a:cubicBezTo>
                <a:cubicBezTo>
                  <a:pt x="3027363" y="4275940"/>
                  <a:pt x="2922454" y="5324475"/>
                  <a:pt x="1513681" y="5324475"/>
                </a:cubicBezTo>
                <a:cubicBezTo>
                  <a:pt x="104908" y="5324475"/>
                  <a:pt x="0" y="4275940"/>
                  <a:pt x="0" y="2647365"/>
                </a:cubicBezTo>
                <a:cubicBezTo>
                  <a:pt x="0" y="661841"/>
                  <a:pt x="224804" y="0"/>
                  <a:pt x="1513681" y="0"/>
                </a:cubicBezTo>
                <a:close/>
              </a:path>
            </a:pathLst>
          </a:custGeom>
          <a:solidFill>
            <a:schemeClr val="bg1"/>
          </a:solidFill>
        </p:spPr>
        <p:txBody>
          <a:bodyPr wrap="square" anchor="t">
            <a:noAutofit/>
          </a:bodyPr>
          <a:lstStyle>
            <a:lvl1pPr algn="l">
              <a:defRPr sz="1200"/>
            </a:lvl1pPr>
          </a:lstStyle>
          <a:p>
            <a:r>
              <a:rPr lang="en-US"/>
              <a:t>Click icon to add picture</a:t>
            </a: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5" y="1767910"/>
            <a:ext cx="4372619" cy="3813380"/>
          </a:xfrm>
        </p:spPr>
        <p:txBody>
          <a:bodyPr>
            <a:normAutofit/>
          </a:bodyPr>
          <a:lstStyle>
            <a:lvl1pPr>
              <a:defRPr sz="3001">
                <a:solidFill>
                  <a:schemeClr val="bg1"/>
                </a:solidFill>
              </a:defRPr>
            </a:lvl1pPr>
          </a:lstStyle>
          <a:p>
            <a:pPr lvl="0"/>
            <a:r>
              <a:rPr lang="en-US"/>
              <a:t>Edit Master text styles</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8" y="3"/>
            <a:ext cx="234779"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Tree>
    <p:extLst>
      <p:ext uri="{BB962C8B-B14F-4D97-AF65-F5344CB8AC3E}">
        <p14:creationId xmlns:p14="http://schemas.microsoft.com/office/powerpoint/2010/main" val="364804699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3">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20" name="Bildplatzhalter 19">
            <a:extLst>
              <a:ext uri="{FF2B5EF4-FFF2-40B4-BE49-F238E27FC236}">
                <a16:creationId xmlns:a16="http://schemas.microsoft.com/office/drawing/2014/main" id="{4A7BACB7-0FFC-41F1-9652-1A1D53E18842}"/>
              </a:ext>
            </a:extLst>
          </p:cNvPr>
          <p:cNvSpPr>
            <a:spLocks noGrp="1"/>
          </p:cNvSpPr>
          <p:nvPr>
            <p:ph type="pic" sz="quarter" idx="12"/>
          </p:nvPr>
        </p:nvSpPr>
        <p:spPr>
          <a:xfrm>
            <a:off x="5465738" y="766766"/>
            <a:ext cx="6340475" cy="5324475"/>
          </a:xfrm>
          <a:custGeom>
            <a:avLst/>
            <a:gdLst>
              <a:gd name="connsiteX0" fmla="*/ 1513682 w 6340475"/>
              <a:gd name="connsiteY0" fmla="*/ 758515 h 5324475"/>
              <a:gd name="connsiteX1" fmla="*/ 1056580 w 6340475"/>
              <a:gd name="connsiteY1" fmla="*/ 2662238 h 5324475"/>
              <a:gd name="connsiteX2" fmla="*/ 1513682 w 6340475"/>
              <a:gd name="connsiteY2" fmla="*/ 4565961 h 5324475"/>
              <a:gd name="connsiteX3" fmla="*/ 1970784 w 6340475"/>
              <a:gd name="connsiteY3" fmla="*/ 2662238 h 5324475"/>
              <a:gd name="connsiteX4" fmla="*/ 1513682 w 6340475"/>
              <a:gd name="connsiteY4" fmla="*/ 758515 h 5324475"/>
              <a:gd name="connsiteX5" fmla="*/ 4826263 w 6340475"/>
              <a:gd name="connsiteY5" fmla="*/ 0 h 5324475"/>
              <a:gd name="connsiteX6" fmla="*/ 6258018 w 6340475"/>
              <a:gd name="connsiteY6" fmla="*/ 1383174 h 5324475"/>
              <a:gd name="connsiteX7" fmla="*/ 5545889 w 6340475"/>
              <a:gd name="connsiteY7" fmla="*/ 2535819 h 5324475"/>
              <a:gd name="connsiteX8" fmla="*/ 5545889 w 6340475"/>
              <a:gd name="connsiteY8" fmla="*/ 2550691 h 5324475"/>
              <a:gd name="connsiteX9" fmla="*/ 6340475 w 6340475"/>
              <a:gd name="connsiteY9" fmla="*/ 3814882 h 5324475"/>
              <a:gd name="connsiteX10" fmla="*/ 4706326 w 6340475"/>
              <a:gd name="connsiteY10" fmla="*/ 5324475 h 5324475"/>
              <a:gd name="connsiteX11" fmla="*/ 3267075 w 6340475"/>
              <a:gd name="connsiteY11" fmla="*/ 3852064 h 5324475"/>
              <a:gd name="connsiteX12" fmla="*/ 4324025 w 6340475"/>
              <a:gd name="connsiteY12" fmla="*/ 3852064 h 5324475"/>
              <a:gd name="connsiteX13" fmla="*/ 4766295 w 6340475"/>
              <a:gd name="connsiteY13" fmla="*/ 4565961 h 5324475"/>
              <a:gd name="connsiteX14" fmla="*/ 5283525 w 6340475"/>
              <a:gd name="connsiteY14" fmla="*/ 3762827 h 5324475"/>
              <a:gd name="connsiteX15" fmla="*/ 4301536 w 6340475"/>
              <a:gd name="connsiteY15" fmla="*/ 2967131 h 5324475"/>
              <a:gd name="connsiteX16" fmla="*/ 4301536 w 6340475"/>
              <a:gd name="connsiteY16" fmla="*/ 2141688 h 5324475"/>
              <a:gd name="connsiteX17" fmla="*/ 5201068 w 6340475"/>
              <a:gd name="connsiteY17" fmla="*/ 1375737 h 5324475"/>
              <a:gd name="connsiteX18" fmla="*/ 4796279 w 6340475"/>
              <a:gd name="connsiteY18" fmla="*/ 758515 h 5324475"/>
              <a:gd name="connsiteX19" fmla="*/ 4383993 w 6340475"/>
              <a:gd name="connsiteY19" fmla="*/ 1360865 h 5324475"/>
              <a:gd name="connsiteX20" fmla="*/ 3327044 w 6340475"/>
              <a:gd name="connsiteY20" fmla="*/ 1360865 h 5324475"/>
              <a:gd name="connsiteX21" fmla="*/ 3686856 w 6340475"/>
              <a:gd name="connsiteY21" fmla="*/ 275148 h 5324475"/>
              <a:gd name="connsiteX22" fmla="*/ 4826263 w 6340475"/>
              <a:gd name="connsiteY22" fmla="*/ 0 h 5324475"/>
              <a:gd name="connsiteX23" fmla="*/ 1513682 w 6340475"/>
              <a:gd name="connsiteY23" fmla="*/ 0 h 5324475"/>
              <a:gd name="connsiteX24" fmla="*/ 3027363 w 6340475"/>
              <a:gd name="connsiteY24" fmla="*/ 2647365 h 5324475"/>
              <a:gd name="connsiteX25" fmla="*/ 1513682 w 6340475"/>
              <a:gd name="connsiteY25" fmla="*/ 5324475 h 5324475"/>
              <a:gd name="connsiteX26" fmla="*/ 0 w 6340475"/>
              <a:gd name="connsiteY26" fmla="*/ 2647365 h 5324475"/>
              <a:gd name="connsiteX27" fmla="*/ 1513682 w 6340475"/>
              <a:gd name="connsiteY27"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40475" h="5324475">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4826263" y="0"/>
                </a:moveTo>
                <a:cubicBezTo>
                  <a:pt x="5800756" y="0"/>
                  <a:pt x="6258018" y="394130"/>
                  <a:pt x="6258018" y="1383174"/>
                </a:cubicBezTo>
                <a:cubicBezTo>
                  <a:pt x="6258018" y="1873977"/>
                  <a:pt x="6115592" y="2454018"/>
                  <a:pt x="5545889" y="2535819"/>
                </a:cubicBezTo>
                <a:cubicBezTo>
                  <a:pt x="5545889" y="2550691"/>
                  <a:pt x="5545889" y="2550691"/>
                  <a:pt x="5545889" y="2550691"/>
                </a:cubicBezTo>
                <a:cubicBezTo>
                  <a:pt x="6228033" y="2677110"/>
                  <a:pt x="6340475" y="3212533"/>
                  <a:pt x="6340475" y="3814882"/>
                </a:cubicBezTo>
                <a:cubicBezTo>
                  <a:pt x="6340475" y="4885727"/>
                  <a:pt x="5763275" y="5324475"/>
                  <a:pt x="4706326" y="5324475"/>
                </a:cubicBezTo>
                <a:cubicBezTo>
                  <a:pt x="3671864" y="5324475"/>
                  <a:pt x="3267075" y="4960091"/>
                  <a:pt x="3267075" y="3852064"/>
                </a:cubicBezTo>
                <a:cubicBezTo>
                  <a:pt x="4324025" y="3852064"/>
                  <a:pt x="4324025" y="3852064"/>
                  <a:pt x="4324025" y="3852064"/>
                </a:cubicBezTo>
                <a:cubicBezTo>
                  <a:pt x="4324025" y="4194140"/>
                  <a:pt x="4309033" y="4565961"/>
                  <a:pt x="4766295" y="4565961"/>
                </a:cubicBezTo>
                <a:cubicBezTo>
                  <a:pt x="5246045" y="4565961"/>
                  <a:pt x="5283525" y="4127212"/>
                  <a:pt x="5283525" y="3762827"/>
                </a:cubicBezTo>
                <a:cubicBezTo>
                  <a:pt x="5283525" y="3011749"/>
                  <a:pt x="5036154" y="2967131"/>
                  <a:pt x="4301536" y="2967131"/>
                </a:cubicBezTo>
                <a:cubicBezTo>
                  <a:pt x="4301536" y="2141688"/>
                  <a:pt x="4301536" y="2141688"/>
                  <a:pt x="4301536" y="2141688"/>
                </a:cubicBezTo>
                <a:cubicBezTo>
                  <a:pt x="4991177" y="2171434"/>
                  <a:pt x="5201068" y="2097070"/>
                  <a:pt x="5201068" y="1375737"/>
                </a:cubicBezTo>
                <a:cubicBezTo>
                  <a:pt x="5201068" y="1093153"/>
                  <a:pt x="5156092" y="758515"/>
                  <a:pt x="4796279" y="758515"/>
                </a:cubicBezTo>
                <a:cubicBezTo>
                  <a:pt x="4413978" y="758515"/>
                  <a:pt x="4383993" y="1063408"/>
                  <a:pt x="4383993" y="1360865"/>
                </a:cubicBezTo>
                <a:lnTo>
                  <a:pt x="3327044" y="1360865"/>
                </a:lnTo>
                <a:cubicBezTo>
                  <a:pt x="3327044" y="825443"/>
                  <a:pt x="3446981" y="483367"/>
                  <a:pt x="3686856" y="275148"/>
                </a:cubicBezTo>
                <a:cubicBezTo>
                  <a:pt x="3926732" y="74364"/>
                  <a:pt x="4301536" y="0"/>
                  <a:pt x="4826263" y="0"/>
                </a:cubicBezTo>
                <a:close/>
                <a:moveTo>
                  <a:pt x="1513682" y="0"/>
                </a:moveTo>
                <a:cubicBezTo>
                  <a:pt x="2802559" y="0"/>
                  <a:pt x="3027363" y="661841"/>
                  <a:pt x="3027363" y="2647365"/>
                </a:cubicBezTo>
                <a:cubicBezTo>
                  <a:pt x="3027363" y="4275940"/>
                  <a:pt x="2922455"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chor="t">
            <a:noAutofit/>
          </a:bodyPr>
          <a:lstStyle>
            <a:lvl1pPr algn="l">
              <a:defRPr sz="1200"/>
            </a:lvl1pPr>
          </a:lstStyle>
          <a:p>
            <a:r>
              <a:rPr lang="en-US"/>
              <a:t>Click icon to add picture</a:t>
            </a:r>
            <a:endParaRPr lang="de-DE" dirty="0"/>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5" y="1767910"/>
            <a:ext cx="4372619" cy="3813380"/>
          </a:xfrm>
        </p:spPr>
        <p:txBody>
          <a:bodyPr>
            <a:normAutofit/>
          </a:bodyPr>
          <a:lstStyle>
            <a:lvl1pPr>
              <a:defRPr sz="3001">
                <a:solidFill>
                  <a:schemeClr val="bg1"/>
                </a:solidFill>
              </a:defRPr>
            </a:lvl1pPr>
          </a:lstStyle>
          <a:p>
            <a:pPr lvl="0"/>
            <a:r>
              <a:rPr lang="en-US"/>
              <a:t>Edit Master text styles</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8" y="3"/>
            <a:ext cx="234779"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Tree>
    <p:extLst>
      <p:ext uri="{BB962C8B-B14F-4D97-AF65-F5344CB8AC3E}">
        <p14:creationId xmlns:p14="http://schemas.microsoft.com/office/powerpoint/2010/main" val="353386325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4">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5" y="1767910"/>
            <a:ext cx="4372619" cy="3813380"/>
          </a:xfrm>
        </p:spPr>
        <p:txBody>
          <a:bodyPr>
            <a:normAutofit/>
          </a:bodyPr>
          <a:lstStyle>
            <a:lvl1pPr>
              <a:defRPr sz="3001">
                <a:solidFill>
                  <a:schemeClr val="bg1"/>
                </a:solidFill>
              </a:defRPr>
            </a:lvl1pPr>
          </a:lstStyle>
          <a:p>
            <a:pPr lvl="0"/>
            <a:r>
              <a:rPr lang="en-US"/>
              <a:t>Edit Master text styles</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8" y="3"/>
            <a:ext cx="234779"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22" name="AutoShape 8">
            <a:extLst>
              <a:ext uri="{FF2B5EF4-FFF2-40B4-BE49-F238E27FC236}">
                <a16:creationId xmlns:a16="http://schemas.microsoft.com/office/drawing/2014/main" id="{CC3A3E53-F4B8-4831-8E8A-2BCF39C93BFC}"/>
              </a:ext>
            </a:extLst>
          </p:cNvPr>
          <p:cNvSpPr>
            <a:spLocks noChangeAspect="1" noChangeArrowheads="1" noTextEdit="1"/>
          </p:cNvSpPr>
          <p:nvPr userDrawn="1"/>
        </p:nvSpPr>
        <p:spPr bwMode="auto">
          <a:xfrm>
            <a:off x="5465765" y="768351"/>
            <a:ext cx="6396037"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de-DE" sz="1801"/>
          </a:p>
        </p:txBody>
      </p:sp>
      <p:sp>
        <p:nvSpPr>
          <p:cNvPr id="46" name="Bildplatzhalter 45">
            <a:extLst>
              <a:ext uri="{FF2B5EF4-FFF2-40B4-BE49-F238E27FC236}">
                <a16:creationId xmlns:a16="http://schemas.microsoft.com/office/drawing/2014/main" id="{7686F10E-6BEB-4F49-9079-2FC10BB83F95}"/>
              </a:ext>
            </a:extLst>
          </p:cNvPr>
          <p:cNvSpPr>
            <a:spLocks noGrp="1"/>
          </p:cNvSpPr>
          <p:nvPr>
            <p:ph type="pic" sz="quarter" idx="12"/>
          </p:nvPr>
        </p:nvSpPr>
        <p:spPr>
          <a:xfrm>
            <a:off x="5462589" y="765178"/>
            <a:ext cx="6402388" cy="5324475"/>
          </a:xfrm>
          <a:custGeom>
            <a:avLst/>
            <a:gdLst>
              <a:gd name="connsiteX0" fmla="*/ 5102190 w 6402387"/>
              <a:gd name="connsiteY0" fmla="*/ 798690 h 5324475"/>
              <a:gd name="connsiteX1" fmla="*/ 4150460 w 6402387"/>
              <a:gd name="connsiteY1" fmla="*/ 3267821 h 5324475"/>
              <a:gd name="connsiteX2" fmla="*/ 4648806 w 6402387"/>
              <a:gd name="connsiteY2" fmla="*/ 3267821 h 5324475"/>
              <a:gd name="connsiteX3" fmla="*/ 5049732 w 6402387"/>
              <a:gd name="connsiteY3" fmla="*/ 3267821 h 5324475"/>
              <a:gd name="connsiteX4" fmla="*/ 5117177 w 6402387"/>
              <a:gd name="connsiteY4" fmla="*/ 798690 h 5324475"/>
              <a:gd name="connsiteX5" fmla="*/ 5102190 w 6402387"/>
              <a:gd name="connsiteY5" fmla="*/ 798690 h 5324475"/>
              <a:gd name="connsiteX6" fmla="*/ 1513681 w 6402387"/>
              <a:gd name="connsiteY6" fmla="*/ 758515 h 5324475"/>
              <a:gd name="connsiteX7" fmla="*/ 1056579 w 6402387"/>
              <a:gd name="connsiteY7" fmla="*/ 2662238 h 5324475"/>
              <a:gd name="connsiteX8" fmla="*/ 1513681 w 6402387"/>
              <a:gd name="connsiteY8" fmla="*/ 4565961 h 5324475"/>
              <a:gd name="connsiteX9" fmla="*/ 1970783 w 6402387"/>
              <a:gd name="connsiteY9" fmla="*/ 2662238 h 5324475"/>
              <a:gd name="connsiteX10" fmla="*/ 1513681 w 6402387"/>
              <a:gd name="connsiteY10" fmla="*/ 758515 h 5324475"/>
              <a:gd name="connsiteX11" fmla="*/ 4607590 w 6402387"/>
              <a:gd name="connsiteY11" fmla="*/ 69850 h 5324475"/>
              <a:gd name="connsiteX12" fmla="*/ 5997714 w 6402387"/>
              <a:gd name="connsiteY12" fmla="*/ 69850 h 5324475"/>
              <a:gd name="connsiteX13" fmla="*/ 5997714 w 6402387"/>
              <a:gd name="connsiteY13" fmla="*/ 3267821 h 5324475"/>
              <a:gd name="connsiteX14" fmla="*/ 6402387 w 6402387"/>
              <a:gd name="connsiteY14" fmla="*/ 3267821 h 5324475"/>
              <a:gd name="connsiteX15" fmla="*/ 6402387 w 6402387"/>
              <a:gd name="connsiteY15" fmla="*/ 4071032 h 5324475"/>
              <a:gd name="connsiteX16" fmla="*/ 5997714 w 6402387"/>
              <a:gd name="connsiteY16" fmla="*/ 4071032 h 5324475"/>
              <a:gd name="connsiteX17" fmla="*/ 5997714 w 6402387"/>
              <a:gd name="connsiteY17" fmla="*/ 5260975 h 5324475"/>
              <a:gd name="connsiteX18" fmla="*/ 4963552 w 6402387"/>
              <a:gd name="connsiteY18" fmla="*/ 5260975 h 5324475"/>
              <a:gd name="connsiteX19" fmla="*/ 4963552 w 6402387"/>
              <a:gd name="connsiteY19" fmla="*/ 4071032 h 5324475"/>
              <a:gd name="connsiteX20" fmla="*/ 4648806 w 6402387"/>
              <a:gd name="connsiteY20" fmla="*/ 4071032 h 5324475"/>
              <a:gd name="connsiteX21" fmla="*/ 3344862 w 6402387"/>
              <a:gd name="connsiteY21" fmla="*/ 4071032 h 5324475"/>
              <a:gd name="connsiteX22" fmla="*/ 3344862 w 6402387"/>
              <a:gd name="connsiteY22" fmla="*/ 3026114 h 5324475"/>
              <a:gd name="connsiteX23" fmla="*/ 4607590 w 6402387"/>
              <a:gd name="connsiteY23" fmla="*/ 69850 h 5324475"/>
              <a:gd name="connsiteX24" fmla="*/ 1513681 w 6402387"/>
              <a:gd name="connsiteY24" fmla="*/ 0 h 5324475"/>
              <a:gd name="connsiteX25" fmla="*/ 3027362 w 6402387"/>
              <a:gd name="connsiteY25" fmla="*/ 2647365 h 5324475"/>
              <a:gd name="connsiteX26" fmla="*/ 1513681 w 6402387"/>
              <a:gd name="connsiteY26" fmla="*/ 5324475 h 5324475"/>
              <a:gd name="connsiteX27" fmla="*/ 0 w 6402387"/>
              <a:gd name="connsiteY27" fmla="*/ 2647365 h 5324475"/>
              <a:gd name="connsiteX28" fmla="*/ 1513681 w 6402387"/>
              <a:gd name="connsiteY28"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402387" h="5324475">
                <a:moveTo>
                  <a:pt x="5102190" y="798690"/>
                </a:moveTo>
                <a:cubicBezTo>
                  <a:pt x="5102190" y="798690"/>
                  <a:pt x="5102190" y="798690"/>
                  <a:pt x="4150460" y="3267821"/>
                </a:cubicBezTo>
                <a:cubicBezTo>
                  <a:pt x="4150460" y="3267821"/>
                  <a:pt x="4150460" y="3267821"/>
                  <a:pt x="4648806" y="3267821"/>
                </a:cubicBezTo>
                <a:cubicBezTo>
                  <a:pt x="4648806" y="3267821"/>
                  <a:pt x="4648806" y="3267821"/>
                  <a:pt x="5049732" y="3267821"/>
                </a:cubicBezTo>
                <a:cubicBezTo>
                  <a:pt x="5049732" y="3267821"/>
                  <a:pt x="5049732" y="3267821"/>
                  <a:pt x="5117177" y="798690"/>
                </a:cubicBezTo>
                <a:cubicBezTo>
                  <a:pt x="5117177" y="798690"/>
                  <a:pt x="5117177" y="798690"/>
                  <a:pt x="5102190" y="798690"/>
                </a:cubicBezTo>
                <a:close/>
                <a:moveTo>
                  <a:pt x="1513681" y="758515"/>
                </a:moveTo>
                <a:cubicBezTo>
                  <a:pt x="1064073" y="758515"/>
                  <a:pt x="1056579" y="1063408"/>
                  <a:pt x="1056579" y="2662238"/>
                </a:cubicBezTo>
                <a:cubicBezTo>
                  <a:pt x="1056579" y="4231322"/>
                  <a:pt x="1094047" y="4565961"/>
                  <a:pt x="1513681" y="4565961"/>
                </a:cubicBezTo>
                <a:cubicBezTo>
                  <a:pt x="1933316" y="4565961"/>
                  <a:pt x="1970783" y="4231322"/>
                  <a:pt x="1970783" y="2662238"/>
                </a:cubicBezTo>
                <a:cubicBezTo>
                  <a:pt x="1970783" y="1063408"/>
                  <a:pt x="1963289" y="758515"/>
                  <a:pt x="1513681" y="758515"/>
                </a:cubicBezTo>
                <a:close/>
                <a:moveTo>
                  <a:pt x="4607590" y="69850"/>
                </a:moveTo>
                <a:cubicBezTo>
                  <a:pt x="4607590" y="69850"/>
                  <a:pt x="4607590" y="69850"/>
                  <a:pt x="5997714" y="69850"/>
                </a:cubicBezTo>
                <a:cubicBezTo>
                  <a:pt x="5997714" y="69850"/>
                  <a:pt x="5997714" y="69850"/>
                  <a:pt x="5997714" y="3267821"/>
                </a:cubicBezTo>
                <a:lnTo>
                  <a:pt x="6402387" y="3267821"/>
                </a:lnTo>
                <a:cubicBezTo>
                  <a:pt x="6402387" y="3267821"/>
                  <a:pt x="6402387" y="3267821"/>
                  <a:pt x="6402387" y="4071032"/>
                </a:cubicBezTo>
                <a:cubicBezTo>
                  <a:pt x="6402387" y="4071032"/>
                  <a:pt x="6402387" y="4071032"/>
                  <a:pt x="5997714" y="4071032"/>
                </a:cubicBezTo>
                <a:cubicBezTo>
                  <a:pt x="5997714" y="4071032"/>
                  <a:pt x="5997714" y="4071032"/>
                  <a:pt x="5997714" y="5260975"/>
                </a:cubicBezTo>
                <a:cubicBezTo>
                  <a:pt x="5997714" y="5260975"/>
                  <a:pt x="5997714" y="5260975"/>
                  <a:pt x="4963552" y="5260975"/>
                </a:cubicBezTo>
                <a:cubicBezTo>
                  <a:pt x="4963552" y="5260975"/>
                  <a:pt x="4963552" y="5260975"/>
                  <a:pt x="4963552" y="4071032"/>
                </a:cubicBezTo>
                <a:cubicBezTo>
                  <a:pt x="4963552" y="4071032"/>
                  <a:pt x="4963552" y="4071032"/>
                  <a:pt x="4648806" y="4071032"/>
                </a:cubicBezTo>
                <a:cubicBezTo>
                  <a:pt x="4648806" y="4071032"/>
                  <a:pt x="4648806" y="4071032"/>
                  <a:pt x="3344862" y="4071032"/>
                </a:cubicBezTo>
                <a:cubicBezTo>
                  <a:pt x="3344862" y="4071032"/>
                  <a:pt x="3344862" y="4071032"/>
                  <a:pt x="3344862" y="3026114"/>
                </a:cubicBezTo>
                <a:cubicBezTo>
                  <a:pt x="4603843" y="88443"/>
                  <a:pt x="4600096" y="69850"/>
                  <a:pt x="4607590" y="69850"/>
                </a:cubicBezTo>
                <a:close/>
                <a:moveTo>
                  <a:pt x="1513681" y="0"/>
                </a:moveTo>
                <a:cubicBezTo>
                  <a:pt x="2802558" y="0"/>
                  <a:pt x="3027362" y="661841"/>
                  <a:pt x="3027362" y="2647365"/>
                </a:cubicBezTo>
                <a:cubicBezTo>
                  <a:pt x="3027362" y="4275940"/>
                  <a:pt x="2922454" y="5324475"/>
                  <a:pt x="1513681" y="5324475"/>
                </a:cubicBezTo>
                <a:cubicBezTo>
                  <a:pt x="104909"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en-US"/>
              <a:t>Click icon to add picture</a:t>
            </a:r>
            <a:endParaRPr lang="de-DE"/>
          </a:p>
        </p:txBody>
      </p:sp>
    </p:spTree>
    <p:extLst>
      <p:ext uri="{BB962C8B-B14F-4D97-AF65-F5344CB8AC3E}">
        <p14:creationId xmlns:p14="http://schemas.microsoft.com/office/powerpoint/2010/main" val="297100062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5">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17" name="Bildplatzhalter 16">
            <a:extLst>
              <a:ext uri="{FF2B5EF4-FFF2-40B4-BE49-F238E27FC236}">
                <a16:creationId xmlns:a16="http://schemas.microsoft.com/office/drawing/2014/main" id="{0B12AE07-BDEA-42C6-960C-BEF6558549C5}"/>
              </a:ext>
            </a:extLst>
          </p:cNvPr>
          <p:cNvSpPr>
            <a:spLocks noGrp="1"/>
          </p:cNvSpPr>
          <p:nvPr>
            <p:ph type="pic" sz="quarter" idx="12"/>
          </p:nvPr>
        </p:nvSpPr>
        <p:spPr>
          <a:xfrm>
            <a:off x="5459416" y="765179"/>
            <a:ext cx="6376987" cy="5324475"/>
          </a:xfrm>
          <a:custGeom>
            <a:avLst/>
            <a:gdLst>
              <a:gd name="connsiteX0" fmla="*/ 1513681 w 6376987"/>
              <a:gd name="connsiteY0" fmla="*/ 758515 h 5324475"/>
              <a:gd name="connsiteX1" fmla="*/ 1056579 w 6376987"/>
              <a:gd name="connsiteY1" fmla="*/ 2662238 h 5324475"/>
              <a:gd name="connsiteX2" fmla="*/ 1513681 w 6376987"/>
              <a:gd name="connsiteY2" fmla="*/ 4565961 h 5324475"/>
              <a:gd name="connsiteX3" fmla="*/ 1970783 w 6376987"/>
              <a:gd name="connsiteY3" fmla="*/ 2662238 h 5324475"/>
              <a:gd name="connsiteX4" fmla="*/ 1513681 w 6376987"/>
              <a:gd name="connsiteY4" fmla="*/ 758515 h 5324475"/>
              <a:gd name="connsiteX5" fmla="*/ 3453855 w 6376987"/>
              <a:gd name="connsiteY5" fmla="*/ 66675 h 5324475"/>
              <a:gd name="connsiteX6" fmla="*/ 6189607 w 6376987"/>
              <a:gd name="connsiteY6" fmla="*/ 66675 h 5324475"/>
              <a:gd name="connsiteX7" fmla="*/ 6189607 w 6376987"/>
              <a:gd name="connsiteY7" fmla="*/ 869847 h 5324475"/>
              <a:gd name="connsiteX8" fmla="*/ 4488194 w 6376987"/>
              <a:gd name="connsiteY8" fmla="*/ 869847 h 5324475"/>
              <a:gd name="connsiteX9" fmla="*/ 4488194 w 6376987"/>
              <a:gd name="connsiteY9" fmla="*/ 2163846 h 5324475"/>
              <a:gd name="connsiteX10" fmla="*/ 4503184 w 6376987"/>
              <a:gd name="connsiteY10" fmla="*/ 2178719 h 5324475"/>
              <a:gd name="connsiteX11" fmla="*/ 5260201 w 6376987"/>
              <a:gd name="connsiteY11" fmla="*/ 1829191 h 5324475"/>
              <a:gd name="connsiteX12" fmla="*/ 6376987 w 6376987"/>
              <a:gd name="connsiteY12" fmla="*/ 3539649 h 5324475"/>
              <a:gd name="connsiteX13" fmla="*/ 4780507 w 6376987"/>
              <a:gd name="connsiteY13" fmla="*/ 5324475 h 5324475"/>
              <a:gd name="connsiteX14" fmla="*/ 3393893 w 6376987"/>
              <a:gd name="connsiteY14" fmla="*/ 4037913 h 5324475"/>
              <a:gd name="connsiteX15" fmla="*/ 4450718 w 6376987"/>
              <a:gd name="connsiteY15" fmla="*/ 4037913 h 5324475"/>
              <a:gd name="connsiteX16" fmla="*/ 4525670 w 6376987"/>
              <a:gd name="connsiteY16" fmla="*/ 4409752 h 5324475"/>
              <a:gd name="connsiteX17" fmla="*/ 4847964 w 6376987"/>
              <a:gd name="connsiteY17" fmla="*/ 4565924 h 5324475"/>
              <a:gd name="connsiteX18" fmla="*/ 5320162 w 6376987"/>
              <a:gd name="connsiteY18" fmla="*/ 3539649 h 5324475"/>
              <a:gd name="connsiteX19" fmla="*/ 4870449 w 6376987"/>
              <a:gd name="connsiteY19" fmla="*/ 2498501 h 5324475"/>
              <a:gd name="connsiteX20" fmla="*/ 4473203 w 6376987"/>
              <a:gd name="connsiteY20" fmla="*/ 3078569 h 5324475"/>
              <a:gd name="connsiteX21" fmla="*/ 3453855 w 6376987"/>
              <a:gd name="connsiteY21" fmla="*/ 3078569 h 5324475"/>
              <a:gd name="connsiteX22" fmla="*/ 3453855 w 6376987"/>
              <a:gd name="connsiteY22" fmla="*/ 66675 h 5324475"/>
              <a:gd name="connsiteX23" fmla="*/ 1513681 w 6376987"/>
              <a:gd name="connsiteY23" fmla="*/ 0 h 5324475"/>
              <a:gd name="connsiteX24" fmla="*/ 3027362 w 6376987"/>
              <a:gd name="connsiteY24" fmla="*/ 2647365 h 5324475"/>
              <a:gd name="connsiteX25" fmla="*/ 1513681 w 6376987"/>
              <a:gd name="connsiteY25" fmla="*/ 5324475 h 5324475"/>
              <a:gd name="connsiteX26" fmla="*/ 0 w 6376987"/>
              <a:gd name="connsiteY26" fmla="*/ 2647365 h 5324475"/>
              <a:gd name="connsiteX27" fmla="*/ 1513681 w 6376987"/>
              <a:gd name="connsiteY27"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76987" h="5324475">
                <a:moveTo>
                  <a:pt x="1513681" y="758515"/>
                </a:moveTo>
                <a:cubicBezTo>
                  <a:pt x="1064073" y="758515"/>
                  <a:pt x="1056579" y="1063408"/>
                  <a:pt x="1056579" y="2662238"/>
                </a:cubicBezTo>
                <a:cubicBezTo>
                  <a:pt x="1056579" y="4231322"/>
                  <a:pt x="1094046" y="4565961"/>
                  <a:pt x="1513681" y="4565961"/>
                </a:cubicBezTo>
                <a:cubicBezTo>
                  <a:pt x="1933315" y="4565961"/>
                  <a:pt x="1970783" y="4231322"/>
                  <a:pt x="1970783" y="2662238"/>
                </a:cubicBezTo>
                <a:cubicBezTo>
                  <a:pt x="1970783" y="1063408"/>
                  <a:pt x="1963289" y="758515"/>
                  <a:pt x="1513681" y="758515"/>
                </a:cubicBezTo>
                <a:close/>
                <a:moveTo>
                  <a:pt x="3453855" y="66675"/>
                </a:moveTo>
                <a:cubicBezTo>
                  <a:pt x="6189607" y="66675"/>
                  <a:pt x="6189607" y="66675"/>
                  <a:pt x="6189607" y="66675"/>
                </a:cubicBezTo>
                <a:cubicBezTo>
                  <a:pt x="6189607" y="869847"/>
                  <a:pt x="6189607" y="869847"/>
                  <a:pt x="6189607" y="869847"/>
                </a:cubicBezTo>
                <a:cubicBezTo>
                  <a:pt x="4488194" y="869847"/>
                  <a:pt x="4488194" y="869847"/>
                  <a:pt x="4488194" y="869847"/>
                </a:cubicBezTo>
                <a:lnTo>
                  <a:pt x="4488194" y="2163846"/>
                </a:lnTo>
                <a:cubicBezTo>
                  <a:pt x="4503184" y="2178719"/>
                  <a:pt x="4503184" y="2178719"/>
                  <a:pt x="4503184" y="2178719"/>
                </a:cubicBezTo>
                <a:cubicBezTo>
                  <a:pt x="4668079" y="1933306"/>
                  <a:pt x="4952897" y="1829191"/>
                  <a:pt x="5260201" y="1829191"/>
                </a:cubicBezTo>
                <a:cubicBezTo>
                  <a:pt x="6122150" y="1829191"/>
                  <a:pt x="6376987" y="2416696"/>
                  <a:pt x="6376987" y="3539649"/>
                </a:cubicBezTo>
                <a:cubicBezTo>
                  <a:pt x="6376987" y="4930326"/>
                  <a:pt x="5852322" y="5324475"/>
                  <a:pt x="4780507" y="5324475"/>
                </a:cubicBezTo>
                <a:cubicBezTo>
                  <a:pt x="3911062" y="5324475"/>
                  <a:pt x="3363912" y="4967510"/>
                  <a:pt x="3393893" y="4037913"/>
                </a:cubicBezTo>
                <a:cubicBezTo>
                  <a:pt x="4450718" y="4037913"/>
                  <a:pt x="4450718" y="4037913"/>
                  <a:pt x="4450718" y="4037913"/>
                </a:cubicBezTo>
                <a:cubicBezTo>
                  <a:pt x="4450718" y="4179212"/>
                  <a:pt x="4465708" y="4313074"/>
                  <a:pt x="4525670" y="4409752"/>
                </a:cubicBezTo>
                <a:cubicBezTo>
                  <a:pt x="4585631" y="4506430"/>
                  <a:pt x="4683069" y="4565924"/>
                  <a:pt x="4847964" y="4565924"/>
                </a:cubicBezTo>
                <a:cubicBezTo>
                  <a:pt x="5267696" y="4565924"/>
                  <a:pt x="5320162" y="4246143"/>
                  <a:pt x="5320162" y="3539649"/>
                </a:cubicBezTo>
                <a:cubicBezTo>
                  <a:pt x="5320162" y="3204994"/>
                  <a:pt x="5350143" y="2498501"/>
                  <a:pt x="4870449" y="2498501"/>
                </a:cubicBezTo>
                <a:cubicBezTo>
                  <a:pt x="4563146" y="2498501"/>
                  <a:pt x="4473203" y="2840592"/>
                  <a:pt x="4473203" y="3078569"/>
                </a:cubicBezTo>
                <a:cubicBezTo>
                  <a:pt x="3453855" y="3078569"/>
                  <a:pt x="3453855" y="3078569"/>
                  <a:pt x="3453855" y="3078569"/>
                </a:cubicBezTo>
                <a:cubicBezTo>
                  <a:pt x="3453855" y="66675"/>
                  <a:pt x="3453855" y="66675"/>
                  <a:pt x="3453855" y="66675"/>
                </a:cubicBezTo>
                <a:close/>
                <a:moveTo>
                  <a:pt x="1513681" y="0"/>
                </a:moveTo>
                <a:cubicBezTo>
                  <a:pt x="2802558" y="0"/>
                  <a:pt x="3027362" y="661841"/>
                  <a:pt x="3027362" y="2647365"/>
                </a:cubicBezTo>
                <a:cubicBezTo>
                  <a:pt x="3027362" y="4275940"/>
                  <a:pt x="2922453" y="5324475"/>
                  <a:pt x="1513681" y="5324475"/>
                </a:cubicBezTo>
                <a:cubicBezTo>
                  <a:pt x="104908"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en-US"/>
              <a:t>Click icon to add picture</a:t>
            </a:r>
            <a:endParaRPr lang="de-DE" dirty="0"/>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5" y="1767910"/>
            <a:ext cx="4372619" cy="3813380"/>
          </a:xfrm>
        </p:spPr>
        <p:txBody>
          <a:bodyPr>
            <a:normAutofit/>
          </a:bodyPr>
          <a:lstStyle>
            <a:lvl1pPr>
              <a:defRPr sz="3001">
                <a:solidFill>
                  <a:schemeClr val="bg1"/>
                </a:solidFill>
              </a:defRPr>
            </a:lvl1pPr>
          </a:lstStyle>
          <a:p>
            <a:pPr lvl="0"/>
            <a:r>
              <a:rPr lang="en-US"/>
              <a:t>Edit Master text styles</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8" y="3"/>
            <a:ext cx="234779"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Tree>
    <p:extLst>
      <p:ext uri="{BB962C8B-B14F-4D97-AF65-F5344CB8AC3E}">
        <p14:creationId xmlns:p14="http://schemas.microsoft.com/office/powerpoint/2010/main" val="38821049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6">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5" y="1767910"/>
            <a:ext cx="4372619" cy="3813380"/>
          </a:xfrm>
        </p:spPr>
        <p:txBody>
          <a:bodyPr>
            <a:normAutofit/>
          </a:bodyPr>
          <a:lstStyle>
            <a:lvl1pPr>
              <a:defRPr sz="3001">
                <a:solidFill>
                  <a:schemeClr val="bg1"/>
                </a:solidFill>
              </a:defRPr>
            </a:lvl1pPr>
          </a:lstStyle>
          <a:p>
            <a:pPr lvl="0"/>
            <a:r>
              <a:rPr lang="en-US"/>
              <a:t>Edit Master text styles</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8" y="3"/>
            <a:ext cx="234779"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25" name="Bildplatzhalter 24">
            <a:extLst>
              <a:ext uri="{FF2B5EF4-FFF2-40B4-BE49-F238E27FC236}">
                <a16:creationId xmlns:a16="http://schemas.microsoft.com/office/drawing/2014/main" id="{87FBB8D6-D566-4BAB-A705-2AE0C793D641}"/>
              </a:ext>
            </a:extLst>
          </p:cNvPr>
          <p:cNvSpPr>
            <a:spLocks noGrp="1"/>
          </p:cNvSpPr>
          <p:nvPr>
            <p:ph type="pic" sz="quarter" idx="12"/>
          </p:nvPr>
        </p:nvSpPr>
        <p:spPr>
          <a:xfrm>
            <a:off x="5484812" y="765179"/>
            <a:ext cx="6351588" cy="5324475"/>
          </a:xfrm>
          <a:custGeom>
            <a:avLst/>
            <a:gdLst>
              <a:gd name="connsiteX0" fmla="*/ 4818659 w 6351587"/>
              <a:gd name="connsiteY0" fmla="*/ 2617619 h 5324475"/>
              <a:gd name="connsiteX1" fmla="*/ 4372648 w 6351587"/>
              <a:gd name="connsiteY1" fmla="*/ 3651281 h 5324475"/>
              <a:gd name="connsiteX2" fmla="*/ 4799919 w 6351587"/>
              <a:gd name="connsiteY2" fmla="*/ 4565961 h 5324475"/>
              <a:gd name="connsiteX3" fmla="*/ 5294653 w 6351587"/>
              <a:gd name="connsiteY3" fmla="*/ 3562044 h 5324475"/>
              <a:gd name="connsiteX4" fmla="*/ 4818659 w 6351587"/>
              <a:gd name="connsiteY4" fmla="*/ 2617619 h 5324475"/>
              <a:gd name="connsiteX5" fmla="*/ 1513681 w 6351587"/>
              <a:gd name="connsiteY5" fmla="*/ 758515 h 5324475"/>
              <a:gd name="connsiteX6" fmla="*/ 1056579 w 6351587"/>
              <a:gd name="connsiteY6" fmla="*/ 2662238 h 5324475"/>
              <a:gd name="connsiteX7" fmla="*/ 1513681 w 6351587"/>
              <a:gd name="connsiteY7" fmla="*/ 4565961 h 5324475"/>
              <a:gd name="connsiteX8" fmla="*/ 1970783 w 6351587"/>
              <a:gd name="connsiteY8" fmla="*/ 2662238 h 5324475"/>
              <a:gd name="connsiteX9" fmla="*/ 1513681 w 6351587"/>
              <a:gd name="connsiteY9" fmla="*/ 758515 h 5324475"/>
              <a:gd name="connsiteX10" fmla="*/ 4923602 w 6351587"/>
              <a:gd name="connsiteY10" fmla="*/ 0 h 5324475"/>
              <a:gd name="connsiteX11" fmla="*/ 6302863 w 6351587"/>
              <a:gd name="connsiteY11" fmla="*/ 1186109 h 5324475"/>
              <a:gd name="connsiteX12" fmla="*/ 5200954 w 6351587"/>
              <a:gd name="connsiteY12" fmla="*/ 1186109 h 5324475"/>
              <a:gd name="connsiteX13" fmla="*/ 5133490 w 6351587"/>
              <a:gd name="connsiteY13" fmla="*/ 855188 h 5324475"/>
              <a:gd name="connsiteX14" fmla="*/ 4833651 w 6351587"/>
              <a:gd name="connsiteY14" fmla="*/ 713896 h 5324475"/>
              <a:gd name="connsiteX15" fmla="*/ 4353908 w 6351587"/>
              <a:gd name="connsiteY15" fmla="*/ 2260671 h 5324475"/>
              <a:gd name="connsiteX16" fmla="*/ 5193458 w 6351587"/>
              <a:gd name="connsiteY16" fmla="*/ 1903723 h 5324475"/>
              <a:gd name="connsiteX17" fmla="*/ 6351587 w 6351587"/>
              <a:gd name="connsiteY17" fmla="*/ 3554608 h 5324475"/>
              <a:gd name="connsiteX18" fmla="*/ 4799919 w 6351587"/>
              <a:gd name="connsiteY18" fmla="*/ 5324475 h 5324475"/>
              <a:gd name="connsiteX19" fmla="*/ 4777431 w 6351587"/>
              <a:gd name="connsiteY19" fmla="*/ 5324475 h 5324475"/>
              <a:gd name="connsiteX20" fmla="*/ 3319462 w 6351587"/>
              <a:gd name="connsiteY20" fmla="*/ 3100986 h 5324475"/>
              <a:gd name="connsiteX21" fmla="*/ 4923602 w 6351587"/>
              <a:gd name="connsiteY21" fmla="*/ 0 h 5324475"/>
              <a:gd name="connsiteX22" fmla="*/ 1513681 w 6351587"/>
              <a:gd name="connsiteY22" fmla="*/ 0 h 5324475"/>
              <a:gd name="connsiteX23" fmla="*/ 3027362 w 6351587"/>
              <a:gd name="connsiteY23" fmla="*/ 2647365 h 5324475"/>
              <a:gd name="connsiteX24" fmla="*/ 1513681 w 6351587"/>
              <a:gd name="connsiteY24" fmla="*/ 5324475 h 5324475"/>
              <a:gd name="connsiteX25" fmla="*/ 0 w 6351587"/>
              <a:gd name="connsiteY25" fmla="*/ 2647365 h 5324475"/>
              <a:gd name="connsiteX26" fmla="*/ 1513681 w 6351587"/>
              <a:gd name="connsiteY26"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351587" h="5324475">
                <a:moveTo>
                  <a:pt x="4818659" y="2617619"/>
                </a:moveTo>
                <a:cubicBezTo>
                  <a:pt x="4406379" y="2617619"/>
                  <a:pt x="4372648" y="2996876"/>
                  <a:pt x="4372648" y="3651281"/>
                </a:cubicBezTo>
                <a:cubicBezTo>
                  <a:pt x="4372648" y="3956174"/>
                  <a:pt x="4380143" y="4558524"/>
                  <a:pt x="4799919" y="4565961"/>
                </a:cubicBezTo>
                <a:cubicBezTo>
                  <a:pt x="5159726" y="4565961"/>
                  <a:pt x="5294653" y="4361459"/>
                  <a:pt x="5294653" y="3562044"/>
                </a:cubicBezTo>
                <a:cubicBezTo>
                  <a:pt x="5294653" y="2907639"/>
                  <a:pt x="5215946" y="2617619"/>
                  <a:pt x="4818659" y="2617619"/>
                </a:cubicBezTo>
                <a:close/>
                <a:moveTo>
                  <a:pt x="1513681" y="758515"/>
                </a:moveTo>
                <a:cubicBezTo>
                  <a:pt x="1064073" y="758515"/>
                  <a:pt x="1056579" y="1063408"/>
                  <a:pt x="1056579" y="2662238"/>
                </a:cubicBezTo>
                <a:cubicBezTo>
                  <a:pt x="1056579" y="4231322"/>
                  <a:pt x="1094047" y="4565961"/>
                  <a:pt x="1513681" y="4565961"/>
                </a:cubicBezTo>
                <a:cubicBezTo>
                  <a:pt x="1933316" y="4565961"/>
                  <a:pt x="1970783" y="4231322"/>
                  <a:pt x="1970783" y="2662238"/>
                </a:cubicBezTo>
                <a:cubicBezTo>
                  <a:pt x="1970783" y="1063408"/>
                  <a:pt x="1963289" y="758515"/>
                  <a:pt x="1513681" y="758515"/>
                </a:cubicBezTo>
                <a:close/>
                <a:moveTo>
                  <a:pt x="4923602" y="0"/>
                </a:moveTo>
                <a:cubicBezTo>
                  <a:pt x="5718177" y="0"/>
                  <a:pt x="6310359" y="338357"/>
                  <a:pt x="6302863" y="1186109"/>
                </a:cubicBezTo>
                <a:cubicBezTo>
                  <a:pt x="6302863" y="1186109"/>
                  <a:pt x="6302863" y="1186109"/>
                  <a:pt x="5200954" y="1186109"/>
                </a:cubicBezTo>
                <a:cubicBezTo>
                  <a:pt x="5208450" y="1052253"/>
                  <a:pt x="5185962" y="936989"/>
                  <a:pt x="5133490" y="855188"/>
                </a:cubicBezTo>
                <a:cubicBezTo>
                  <a:pt x="5073522" y="765951"/>
                  <a:pt x="4983570" y="713896"/>
                  <a:pt x="4833651" y="713896"/>
                </a:cubicBezTo>
                <a:cubicBezTo>
                  <a:pt x="4368900" y="713896"/>
                  <a:pt x="4353908" y="944425"/>
                  <a:pt x="4353908" y="2260671"/>
                </a:cubicBezTo>
                <a:cubicBezTo>
                  <a:pt x="4646251" y="2007833"/>
                  <a:pt x="4803667" y="1903723"/>
                  <a:pt x="5193458" y="1903723"/>
                </a:cubicBezTo>
                <a:cubicBezTo>
                  <a:pt x="6167935" y="1903723"/>
                  <a:pt x="6351587" y="2758911"/>
                  <a:pt x="6351587" y="3554608"/>
                </a:cubicBezTo>
                <a:cubicBezTo>
                  <a:pt x="6351587" y="4621734"/>
                  <a:pt x="5954300" y="5309602"/>
                  <a:pt x="4799919" y="5324475"/>
                </a:cubicBezTo>
                <a:cubicBezTo>
                  <a:pt x="4799919" y="5324475"/>
                  <a:pt x="4784927" y="5324475"/>
                  <a:pt x="4777431" y="5324475"/>
                </a:cubicBezTo>
                <a:cubicBezTo>
                  <a:pt x="3413162" y="5324475"/>
                  <a:pt x="3319462" y="4164394"/>
                  <a:pt x="3319462" y="3100986"/>
                </a:cubicBezTo>
                <a:cubicBezTo>
                  <a:pt x="3319462" y="1033662"/>
                  <a:pt x="3431902" y="0"/>
                  <a:pt x="4923602" y="0"/>
                </a:cubicBezTo>
                <a:close/>
                <a:moveTo>
                  <a:pt x="1513681" y="0"/>
                </a:moveTo>
                <a:cubicBezTo>
                  <a:pt x="2802558" y="0"/>
                  <a:pt x="3027362" y="661841"/>
                  <a:pt x="3027362" y="2647365"/>
                </a:cubicBezTo>
                <a:cubicBezTo>
                  <a:pt x="3027362" y="4275940"/>
                  <a:pt x="2922453" y="5324475"/>
                  <a:pt x="1513681" y="5324475"/>
                </a:cubicBezTo>
                <a:cubicBezTo>
                  <a:pt x="104909"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en-US"/>
              <a:t>Click icon to add picture</a:t>
            </a:r>
            <a:endParaRPr lang="de-DE"/>
          </a:p>
        </p:txBody>
      </p:sp>
    </p:spTree>
    <p:extLst>
      <p:ext uri="{BB962C8B-B14F-4D97-AF65-F5344CB8AC3E}">
        <p14:creationId xmlns:p14="http://schemas.microsoft.com/office/powerpoint/2010/main" val="304197052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7">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5" y="1767910"/>
            <a:ext cx="4372619" cy="3813380"/>
          </a:xfrm>
        </p:spPr>
        <p:txBody>
          <a:bodyPr>
            <a:normAutofit/>
          </a:bodyPr>
          <a:lstStyle>
            <a:lvl1pPr>
              <a:defRPr sz="3001">
                <a:solidFill>
                  <a:schemeClr val="bg1"/>
                </a:solidFill>
              </a:defRPr>
            </a:lvl1pPr>
          </a:lstStyle>
          <a:p>
            <a:pPr lvl="0"/>
            <a:r>
              <a:rPr lang="en-US"/>
              <a:t>Edit Master text styles</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8" y="3"/>
            <a:ext cx="234779"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4" y="768351"/>
            <a:ext cx="6216651"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de-DE" sz="1801"/>
          </a:p>
        </p:txBody>
      </p:sp>
      <p:sp>
        <p:nvSpPr>
          <p:cNvPr id="18" name="Bildplatzhalter 17">
            <a:extLst>
              <a:ext uri="{FF2B5EF4-FFF2-40B4-BE49-F238E27FC236}">
                <a16:creationId xmlns:a16="http://schemas.microsoft.com/office/drawing/2014/main" id="{2556C16B-02E0-499C-B16B-E3D129722914}"/>
              </a:ext>
            </a:extLst>
          </p:cNvPr>
          <p:cNvSpPr>
            <a:spLocks noGrp="1"/>
          </p:cNvSpPr>
          <p:nvPr>
            <p:ph type="pic" sz="quarter" idx="12"/>
          </p:nvPr>
        </p:nvSpPr>
        <p:spPr>
          <a:xfrm>
            <a:off x="5481641" y="765179"/>
            <a:ext cx="6219826" cy="5324475"/>
          </a:xfrm>
          <a:custGeom>
            <a:avLst/>
            <a:gdLst>
              <a:gd name="connsiteX0" fmla="*/ 1513682 w 6219825"/>
              <a:gd name="connsiteY0" fmla="*/ 758515 h 5324475"/>
              <a:gd name="connsiteX1" fmla="*/ 1056580 w 6219825"/>
              <a:gd name="connsiteY1" fmla="*/ 2662238 h 5324475"/>
              <a:gd name="connsiteX2" fmla="*/ 1513682 w 6219825"/>
              <a:gd name="connsiteY2" fmla="*/ 4565961 h 5324475"/>
              <a:gd name="connsiteX3" fmla="*/ 1970784 w 6219825"/>
              <a:gd name="connsiteY3" fmla="*/ 2662238 h 5324475"/>
              <a:gd name="connsiteX4" fmla="*/ 1513682 w 6219825"/>
              <a:gd name="connsiteY4" fmla="*/ 758515 h 5324475"/>
              <a:gd name="connsiteX5" fmla="*/ 3409950 w 6219825"/>
              <a:gd name="connsiteY5" fmla="*/ 66675 h 5324475"/>
              <a:gd name="connsiteX6" fmla="*/ 6219825 w 6219825"/>
              <a:gd name="connsiteY6" fmla="*/ 66675 h 5324475"/>
              <a:gd name="connsiteX7" fmla="*/ 6219825 w 6219825"/>
              <a:gd name="connsiteY7" fmla="*/ 1055688 h 5324475"/>
              <a:gd name="connsiteX8" fmla="*/ 4945062 w 6219825"/>
              <a:gd name="connsiteY8" fmla="*/ 5257800 h 5324475"/>
              <a:gd name="connsiteX9" fmla="*/ 3768725 w 6219825"/>
              <a:gd name="connsiteY9" fmla="*/ 5257800 h 5324475"/>
              <a:gd name="connsiteX10" fmla="*/ 5200650 w 6219825"/>
              <a:gd name="connsiteY10" fmla="*/ 869950 h 5324475"/>
              <a:gd name="connsiteX11" fmla="*/ 3409950 w 6219825"/>
              <a:gd name="connsiteY11" fmla="*/ 869950 h 5324475"/>
              <a:gd name="connsiteX12" fmla="*/ 1513682 w 6219825"/>
              <a:gd name="connsiteY12" fmla="*/ 0 h 5324475"/>
              <a:gd name="connsiteX13" fmla="*/ 3027363 w 6219825"/>
              <a:gd name="connsiteY13" fmla="*/ 2647365 h 5324475"/>
              <a:gd name="connsiteX14" fmla="*/ 1513682 w 6219825"/>
              <a:gd name="connsiteY14" fmla="*/ 5324475 h 5324475"/>
              <a:gd name="connsiteX15" fmla="*/ 0 w 6219825"/>
              <a:gd name="connsiteY15" fmla="*/ 2647365 h 5324475"/>
              <a:gd name="connsiteX16" fmla="*/ 1513682 w 6219825"/>
              <a:gd name="connsiteY16"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19825" h="5324475">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3409950" y="66675"/>
                </a:moveTo>
                <a:lnTo>
                  <a:pt x="6219825" y="66675"/>
                </a:lnTo>
                <a:lnTo>
                  <a:pt x="6219825" y="1055688"/>
                </a:lnTo>
                <a:lnTo>
                  <a:pt x="4945062" y="5257800"/>
                </a:lnTo>
                <a:lnTo>
                  <a:pt x="3768725" y="5257800"/>
                </a:lnTo>
                <a:lnTo>
                  <a:pt x="5200650" y="869950"/>
                </a:lnTo>
                <a:lnTo>
                  <a:pt x="3409950" y="869950"/>
                </a:lnTo>
                <a:close/>
                <a:moveTo>
                  <a:pt x="1513682" y="0"/>
                </a:moveTo>
                <a:cubicBezTo>
                  <a:pt x="2802559" y="0"/>
                  <a:pt x="3027363" y="661841"/>
                  <a:pt x="3027363" y="2647365"/>
                </a:cubicBezTo>
                <a:cubicBezTo>
                  <a:pt x="3027363" y="4275940"/>
                  <a:pt x="2922454"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oAutofit/>
          </a:bodyPr>
          <a:lstStyle>
            <a:lvl1pPr>
              <a:defRPr sz="1200"/>
            </a:lvl1pPr>
          </a:lstStyle>
          <a:p>
            <a:r>
              <a:rPr lang="en-US"/>
              <a:t>Click icon to add picture</a:t>
            </a:r>
            <a:endParaRPr lang="de-DE"/>
          </a:p>
        </p:txBody>
      </p:sp>
    </p:spTree>
    <p:extLst>
      <p:ext uri="{BB962C8B-B14F-4D97-AF65-F5344CB8AC3E}">
        <p14:creationId xmlns:p14="http://schemas.microsoft.com/office/powerpoint/2010/main" val="385745257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8">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5" y="1767910"/>
            <a:ext cx="4372619" cy="3813380"/>
          </a:xfrm>
        </p:spPr>
        <p:txBody>
          <a:bodyPr>
            <a:normAutofit/>
          </a:bodyPr>
          <a:lstStyle>
            <a:lvl1pPr>
              <a:defRPr sz="3001">
                <a:solidFill>
                  <a:schemeClr val="bg1"/>
                </a:solidFill>
              </a:defRPr>
            </a:lvl1pPr>
          </a:lstStyle>
          <a:p>
            <a:pPr lvl="0"/>
            <a:r>
              <a:rPr lang="en-US"/>
              <a:t>Edit Master text styles</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8" y="3"/>
            <a:ext cx="234779"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4" y="768351"/>
            <a:ext cx="6216651"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de-DE" sz="1801"/>
          </a:p>
        </p:txBody>
      </p:sp>
      <p:sp>
        <p:nvSpPr>
          <p:cNvPr id="46" name="Bildplatzhalter 45">
            <a:extLst>
              <a:ext uri="{FF2B5EF4-FFF2-40B4-BE49-F238E27FC236}">
                <a16:creationId xmlns:a16="http://schemas.microsoft.com/office/drawing/2014/main" id="{286F1DC7-1C16-4D6A-BED6-DC5C2D85898E}"/>
              </a:ext>
            </a:extLst>
          </p:cNvPr>
          <p:cNvSpPr>
            <a:spLocks noGrp="1"/>
          </p:cNvSpPr>
          <p:nvPr>
            <p:ph type="pic" sz="quarter" idx="12"/>
          </p:nvPr>
        </p:nvSpPr>
        <p:spPr>
          <a:xfrm>
            <a:off x="5510215" y="765178"/>
            <a:ext cx="6351588" cy="5324475"/>
          </a:xfrm>
          <a:custGeom>
            <a:avLst/>
            <a:gdLst>
              <a:gd name="connsiteX0" fmla="*/ 4840861 w 6351587"/>
              <a:gd name="connsiteY0" fmla="*/ 2937385 h 5324475"/>
              <a:gd name="connsiteX1" fmla="*/ 4383519 w 6351587"/>
              <a:gd name="connsiteY1" fmla="*/ 3859501 h 5324475"/>
              <a:gd name="connsiteX2" fmla="*/ 4840861 w 6351587"/>
              <a:gd name="connsiteY2" fmla="*/ 4565961 h 5324475"/>
              <a:gd name="connsiteX3" fmla="*/ 4844609 w 6351587"/>
              <a:gd name="connsiteY3" fmla="*/ 4565961 h 5324475"/>
              <a:gd name="connsiteX4" fmla="*/ 5294453 w 6351587"/>
              <a:gd name="connsiteY4" fmla="*/ 3859501 h 5324475"/>
              <a:gd name="connsiteX5" fmla="*/ 4840861 w 6351587"/>
              <a:gd name="connsiteY5" fmla="*/ 2937385 h 5324475"/>
              <a:gd name="connsiteX6" fmla="*/ 4840861 w 6351587"/>
              <a:gd name="connsiteY6" fmla="*/ 758515 h 5324475"/>
              <a:gd name="connsiteX7" fmla="*/ 4428504 w 6351587"/>
              <a:gd name="connsiteY7" fmla="*/ 1435229 h 5324475"/>
              <a:gd name="connsiteX8" fmla="*/ 4840861 w 6351587"/>
              <a:gd name="connsiteY8" fmla="*/ 2134252 h 5324475"/>
              <a:gd name="connsiteX9" fmla="*/ 4844609 w 6351587"/>
              <a:gd name="connsiteY9" fmla="*/ 2134252 h 5324475"/>
              <a:gd name="connsiteX10" fmla="*/ 5253218 w 6351587"/>
              <a:gd name="connsiteY10" fmla="*/ 1435229 h 5324475"/>
              <a:gd name="connsiteX11" fmla="*/ 4840861 w 6351587"/>
              <a:gd name="connsiteY11" fmla="*/ 758515 h 5324475"/>
              <a:gd name="connsiteX12" fmla="*/ 1513681 w 6351587"/>
              <a:gd name="connsiteY12" fmla="*/ 758515 h 5324475"/>
              <a:gd name="connsiteX13" fmla="*/ 1056579 w 6351587"/>
              <a:gd name="connsiteY13" fmla="*/ 2662238 h 5324475"/>
              <a:gd name="connsiteX14" fmla="*/ 1513681 w 6351587"/>
              <a:gd name="connsiteY14" fmla="*/ 4565961 h 5324475"/>
              <a:gd name="connsiteX15" fmla="*/ 1970783 w 6351587"/>
              <a:gd name="connsiteY15" fmla="*/ 2662238 h 5324475"/>
              <a:gd name="connsiteX16" fmla="*/ 1513681 w 6351587"/>
              <a:gd name="connsiteY16" fmla="*/ 758515 h 5324475"/>
              <a:gd name="connsiteX17" fmla="*/ 4837112 w 6351587"/>
              <a:gd name="connsiteY17" fmla="*/ 0 h 5324475"/>
              <a:gd name="connsiteX18" fmla="*/ 6306603 w 6351587"/>
              <a:gd name="connsiteY18" fmla="*/ 1375737 h 5324475"/>
              <a:gd name="connsiteX19" fmla="*/ 5579355 w 6351587"/>
              <a:gd name="connsiteY19" fmla="*/ 2506073 h 5324475"/>
              <a:gd name="connsiteX20" fmla="*/ 5579355 w 6351587"/>
              <a:gd name="connsiteY20" fmla="*/ 2520946 h 5324475"/>
              <a:gd name="connsiteX21" fmla="*/ 6351587 w 6351587"/>
              <a:gd name="connsiteY21" fmla="*/ 3926429 h 5324475"/>
              <a:gd name="connsiteX22" fmla="*/ 4844609 w 6351587"/>
              <a:gd name="connsiteY22" fmla="*/ 5324475 h 5324475"/>
              <a:gd name="connsiteX23" fmla="*/ 4837112 w 6351587"/>
              <a:gd name="connsiteY23" fmla="*/ 5324475 h 5324475"/>
              <a:gd name="connsiteX24" fmla="*/ 3322637 w 6351587"/>
              <a:gd name="connsiteY24" fmla="*/ 3926429 h 5324475"/>
              <a:gd name="connsiteX25" fmla="*/ 4094869 w 6351587"/>
              <a:gd name="connsiteY25" fmla="*/ 2520946 h 5324475"/>
              <a:gd name="connsiteX26" fmla="*/ 4094869 w 6351587"/>
              <a:gd name="connsiteY26" fmla="*/ 2506073 h 5324475"/>
              <a:gd name="connsiteX27" fmla="*/ 3367621 w 6351587"/>
              <a:gd name="connsiteY27" fmla="*/ 1375737 h 5324475"/>
              <a:gd name="connsiteX28" fmla="*/ 4837112 w 6351587"/>
              <a:gd name="connsiteY28" fmla="*/ 0 h 5324475"/>
              <a:gd name="connsiteX29" fmla="*/ 1513681 w 6351587"/>
              <a:gd name="connsiteY29" fmla="*/ 0 h 5324475"/>
              <a:gd name="connsiteX30" fmla="*/ 3027362 w 6351587"/>
              <a:gd name="connsiteY30" fmla="*/ 2647365 h 5324475"/>
              <a:gd name="connsiteX31" fmla="*/ 1513681 w 6351587"/>
              <a:gd name="connsiteY31" fmla="*/ 5324475 h 5324475"/>
              <a:gd name="connsiteX32" fmla="*/ 0 w 6351587"/>
              <a:gd name="connsiteY32" fmla="*/ 2647365 h 5324475"/>
              <a:gd name="connsiteX33" fmla="*/ 1513681 w 6351587"/>
              <a:gd name="connsiteY33"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351587" h="5324475">
                <a:moveTo>
                  <a:pt x="4840861" y="2937385"/>
                </a:moveTo>
                <a:cubicBezTo>
                  <a:pt x="4368524" y="2937385"/>
                  <a:pt x="4383519" y="3547171"/>
                  <a:pt x="4383519" y="3859501"/>
                </a:cubicBezTo>
                <a:cubicBezTo>
                  <a:pt x="4383519" y="4156958"/>
                  <a:pt x="4436001" y="4565961"/>
                  <a:pt x="4840861" y="4565961"/>
                </a:cubicBezTo>
                <a:cubicBezTo>
                  <a:pt x="4840861" y="4565961"/>
                  <a:pt x="4844609" y="4565961"/>
                  <a:pt x="4844609" y="4565961"/>
                </a:cubicBezTo>
                <a:cubicBezTo>
                  <a:pt x="5249469" y="4562242"/>
                  <a:pt x="5294453" y="4156958"/>
                  <a:pt x="5294453" y="3859501"/>
                </a:cubicBezTo>
                <a:cubicBezTo>
                  <a:pt x="5294453" y="3550890"/>
                  <a:pt x="5309448" y="2944821"/>
                  <a:pt x="4840861" y="2937385"/>
                </a:cubicBezTo>
                <a:close/>
                <a:moveTo>
                  <a:pt x="4840861" y="758515"/>
                </a:moveTo>
                <a:cubicBezTo>
                  <a:pt x="4473488" y="758515"/>
                  <a:pt x="4428504" y="1182390"/>
                  <a:pt x="4428504" y="1435229"/>
                </a:cubicBezTo>
                <a:cubicBezTo>
                  <a:pt x="4428504" y="1702940"/>
                  <a:pt x="4473488" y="2130534"/>
                  <a:pt x="4840861" y="2134252"/>
                </a:cubicBezTo>
                <a:cubicBezTo>
                  <a:pt x="4844609" y="2134252"/>
                  <a:pt x="4840861" y="2134252"/>
                  <a:pt x="4844609" y="2134252"/>
                </a:cubicBezTo>
                <a:cubicBezTo>
                  <a:pt x="5211982" y="2126816"/>
                  <a:pt x="5253218" y="1702940"/>
                  <a:pt x="5253218" y="1435229"/>
                </a:cubicBezTo>
                <a:cubicBezTo>
                  <a:pt x="5253218" y="1182390"/>
                  <a:pt x="5208233" y="758515"/>
                  <a:pt x="4840861" y="758515"/>
                </a:cubicBezTo>
                <a:close/>
                <a:moveTo>
                  <a:pt x="1513681" y="758515"/>
                </a:moveTo>
                <a:cubicBezTo>
                  <a:pt x="1064073" y="758515"/>
                  <a:pt x="1056579" y="1063408"/>
                  <a:pt x="1056579" y="2662238"/>
                </a:cubicBezTo>
                <a:cubicBezTo>
                  <a:pt x="1056579" y="4231322"/>
                  <a:pt x="1094046" y="4565961"/>
                  <a:pt x="1513681" y="4565961"/>
                </a:cubicBezTo>
                <a:cubicBezTo>
                  <a:pt x="1933315" y="4565961"/>
                  <a:pt x="1970783" y="4231322"/>
                  <a:pt x="1970783" y="2662238"/>
                </a:cubicBezTo>
                <a:cubicBezTo>
                  <a:pt x="1970783" y="1063408"/>
                  <a:pt x="1963289" y="758515"/>
                  <a:pt x="1513681" y="758515"/>
                </a:cubicBezTo>
                <a:close/>
                <a:moveTo>
                  <a:pt x="4837112" y="0"/>
                </a:moveTo>
                <a:cubicBezTo>
                  <a:pt x="5804277" y="0"/>
                  <a:pt x="6306603" y="431312"/>
                  <a:pt x="6306603" y="1375737"/>
                </a:cubicBezTo>
                <a:cubicBezTo>
                  <a:pt x="6306603" y="1926032"/>
                  <a:pt x="6179147" y="2357345"/>
                  <a:pt x="5579355" y="2506073"/>
                </a:cubicBezTo>
                <a:cubicBezTo>
                  <a:pt x="5579355" y="2506073"/>
                  <a:pt x="5579355" y="2506073"/>
                  <a:pt x="5579355" y="2520946"/>
                </a:cubicBezTo>
                <a:cubicBezTo>
                  <a:pt x="6254121" y="2758911"/>
                  <a:pt x="6351587" y="3286897"/>
                  <a:pt x="6351587" y="3926429"/>
                </a:cubicBezTo>
                <a:cubicBezTo>
                  <a:pt x="6351587" y="4900599"/>
                  <a:pt x="5834266" y="5324475"/>
                  <a:pt x="4844609" y="5324475"/>
                </a:cubicBezTo>
                <a:cubicBezTo>
                  <a:pt x="4844609" y="5324475"/>
                  <a:pt x="4840861" y="5324475"/>
                  <a:pt x="4837112" y="5324475"/>
                </a:cubicBezTo>
                <a:cubicBezTo>
                  <a:pt x="3847455" y="5324475"/>
                  <a:pt x="3322637" y="4900599"/>
                  <a:pt x="3322637" y="3926429"/>
                </a:cubicBezTo>
                <a:cubicBezTo>
                  <a:pt x="3322637" y="3286897"/>
                  <a:pt x="3420103" y="2758911"/>
                  <a:pt x="4094869" y="2520946"/>
                </a:cubicBezTo>
                <a:cubicBezTo>
                  <a:pt x="4094869" y="2520946"/>
                  <a:pt x="4094869" y="2520946"/>
                  <a:pt x="4094869" y="2506073"/>
                </a:cubicBezTo>
                <a:cubicBezTo>
                  <a:pt x="3510072" y="2357345"/>
                  <a:pt x="3367621" y="1926032"/>
                  <a:pt x="3367621" y="1375737"/>
                </a:cubicBezTo>
                <a:cubicBezTo>
                  <a:pt x="3367621" y="431312"/>
                  <a:pt x="3869947" y="0"/>
                  <a:pt x="4837112" y="0"/>
                </a:cubicBezTo>
                <a:close/>
                <a:moveTo>
                  <a:pt x="1513681" y="0"/>
                </a:moveTo>
                <a:cubicBezTo>
                  <a:pt x="2802558" y="0"/>
                  <a:pt x="3027362" y="661841"/>
                  <a:pt x="3027362" y="2647365"/>
                </a:cubicBezTo>
                <a:cubicBezTo>
                  <a:pt x="3027362" y="4275940"/>
                  <a:pt x="2922453" y="5324475"/>
                  <a:pt x="1513681" y="5324475"/>
                </a:cubicBezTo>
                <a:cubicBezTo>
                  <a:pt x="104908"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en-US"/>
              <a:t>Click icon to add picture</a:t>
            </a:r>
            <a:endParaRPr lang="de-DE"/>
          </a:p>
        </p:txBody>
      </p:sp>
    </p:spTree>
    <p:extLst>
      <p:ext uri="{BB962C8B-B14F-4D97-AF65-F5344CB8AC3E}">
        <p14:creationId xmlns:p14="http://schemas.microsoft.com/office/powerpoint/2010/main" val="177327276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9">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5" y="1767910"/>
            <a:ext cx="4372619" cy="3813380"/>
          </a:xfrm>
        </p:spPr>
        <p:txBody>
          <a:bodyPr>
            <a:normAutofit/>
          </a:bodyPr>
          <a:lstStyle>
            <a:lvl1pPr>
              <a:defRPr sz="3001">
                <a:solidFill>
                  <a:schemeClr val="bg1"/>
                </a:solidFill>
              </a:defRPr>
            </a:lvl1pPr>
          </a:lstStyle>
          <a:p>
            <a:pPr lvl="0"/>
            <a:r>
              <a:rPr lang="en-US"/>
              <a:t>Edit Master text styles</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8" y="3"/>
            <a:ext cx="234779"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4" y="768351"/>
            <a:ext cx="6216651"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de-DE" sz="1801"/>
          </a:p>
        </p:txBody>
      </p:sp>
      <p:sp>
        <p:nvSpPr>
          <p:cNvPr id="16" name="Bildplatzhalter 15">
            <a:extLst>
              <a:ext uri="{FF2B5EF4-FFF2-40B4-BE49-F238E27FC236}">
                <a16:creationId xmlns:a16="http://schemas.microsoft.com/office/drawing/2014/main" id="{6011AACA-54C2-4EF9-87BC-944999F30399}"/>
              </a:ext>
            </a:extLst>
          </p:cNvPr>
          <p:cNvSpPr>
            <a:spLocks noGrp="1"/>
          </p:cNvSpPr>
          <p:nvPr>
            <p:ph type="pic" sz="quarter" idx="12"/>
          </p:nvPr>
        </p:nvSpPr>
        <p:spPr>
          <a:xfrm>
            <a:off x="5521329" y="765174"/>
            <a:ext cx="6355205" cy="5327650"/>
          </a:xfrm>
          <a:custGeom>
            <a:avLst/>
            <a:gdLst>
              <a:gd name="connsiteX0" fmla="*/ 1513682 w 6355205"/>
              <a:gd name="connsiteY0" fmla="*/ 758515 h 5327650"/>
              <a:gd name="connsiteX1" fmla="*/ 1056580 w 6355205"/>
              <a:gd name="connsiteY1" fmla="*/ 2662238 h 5327650"/>
              <a:gd name="connsiteX2" fmla="*/ 1513682 w 6355205"/>
              <a:gd name="connsiteY2" fmla="*/ 4565961 h 5327650"/>
              <a:gd name="connsiteX3" fmla="*/ 1970784 w 6355205"/>
              <a:gd name="connsiteY3" fmla="*/ 2662238 h 5327650"/>
              <a:gd name="connsiteX4" fmla="*/ 1513682 w 6355205"/>
              <a:gd name="connsiteY4" fmla="*/ 758515 h 5327650"/>
              <a:gd name="connsiteX5" fmla="*/ 4833586 w 6355205"/>
              <a:gd name="connsiteY5" fmla="*/ 713823 h 5327650"/>
              <a:gd name="connsiteX6" fmla="*/ 4376351 w 6355205"/>
              <a:gd name="connsiteY6" fmla="*/ 1635845 h 5327650"/>
              <a:gd name="connsiteX7" fmla="*/ 4814847 w 6355205"/>
              <a:gd name="connsiteY7" fmla="*/ 2535560 h 5327650"/>
              <a:gd name="connsiteX8" fmla="*/ 4822343 w 6355205"/>
              <a:gd name="connsiteY8" fmla="*/ 2535560 h 5327650"/>
              <a:gd name="connsiteX9" fmla="*/ 5298317 w 6355205"/>
              <a:gd name="connsiteY9" fmla="*/ 1613538 h 5327650"/>
              <a:gd name="connsiteX10" fmla="*/ 4833586 w 6355205"/>
              <a:gd name="connsiteY10" fmla="*/ 713823 h 5327650"/>
              <a:gd name="connsiteX11" fmla="*/ 4811099 w 6355205"/>
              <a:gd name="connsiteY11" fmla="*/ 0 h 5327650"/>
              <a:gd name="connsiteX12" fmla="*/ 6355205 w 6355205"/>
              <a:gd name="connsiteY12" fmla="*/ 2687991 h 5327650"/>
              <a:gd name="connsiteX13" fmla="*/ 4803604 w 6355205"/>
              <a:gd name="connsiteY13" fmla="*/ 5327650 h 5327650"/>
              <a:gd name="connsiteX14" fmla="*/ 3394420 w 6355205"/>
              <a:gd name="connsiteY14" fmla="*/ 4041281 h 5327650"/>
              <a:gd name="connsiteX15" fmla="*/ 4443812 w 6355205"/>
              <a:gd name="connsiteY15" fmla="*/ 4041281 h 5327650"/>
              <a:gd name="connsiteX16" fmla="*/ 4518769 w 6355205"/>
              <a:gd name="connsiteY16" fmla="*/ 4405628 h 5327650"/>
              <a:gd name="connsiteX17" fmla="*/ 4829839 w 6355205"/>
              <a:gd name="connsiteY17" fmla="*/ 4565495 h 5327650"/>
              <a:gd name="connsiteX18" fmla="*/ 5294569 w 6355205"/>
              <a:gd name="connsiteY18" fmla="*/ 2907343 h 5327650"/>
              <a:gd name="connsiteX19" fmla="*/ 4814847 w 6355205"/>
              <a:gd name="connsiteY19" fmla="*/ 3197334 h 5327650"/>
              <a:gd name="connsiteX20" fmla="*/ 4428821 w 6355205"/>
              <a:gd name="connsiteY20" fmla="*/ 3249383 h 5327650"/>
              <a:gd name="connsiteX21" fmla="*/ 3319463 w 6355205"/>
              <a:gd name="connsiteY21" fmla="*/ 1844044 h 5327650"/>
              <a:gd name="connsiteX22" fmla="*/ 4811099 w 6355205"/>
              <a:gd name="connsiteY22" fmla="*/ 0 h 5327650"/>
              <a:gd name="connsiteX23" fmla="*/ 1513682 w 6355205"/>
              <a:gd name="connsiteY23" fmla="*/ 0 h 5327650"/>
              <a:gd name="connsiteX24" fmla="*/ 3027363 w 6355205"/>
              <a:gd name="connsiteY24" fmla="*/ 2647365 h 5327650"/>
              <a:gd name="connsiteX25" fmla="*/ 1513682 w 6355205"/>
              <a:gd name="connsiteY25" fmla="*/ 5324475 h 5327650"/>
              <a:gd name="connsiteX26" fmla="*/ 0 w 6355205"/>
              <a:gd name="connsiteY26" fmla="*/ 2647365 h 5327650"/>
              <a:gd name="connsiteX27" fmla="*/ 1513682 w 6355205"/>
              <a:gd name="connsiteY27" fmla="*/ 0 h 532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55205" h="5327650">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4833586" y="713823"/>
                </a:moveTo>
                <a:cubicBezTo>
                  <a:pt x="4376351" y="713823"/>
                  <a:pt x="4376351" y="1316112"/>
                  <a:pt x="4376351" y="1635845"/>
                </a:cubicBezTo>
                <a:cubicBezTo>
                  <a:pt x="4376351" y="1955579"/>
                  <a:pt x="4380099" y="2528124"/>
                  <a:pt x="4814847" y="2535560"/>
                </a:cubicBezTo>
                <a:cubicBezTo>
                  <a:pt x="4814847" y="2535560"/>
                  <a:pt x="4822343" y="2535560"/>
                  <a:pt x="4822343" y="2535560"/>
                </a:cubicBezTo>
                <a:cubicBezTo>
                  <a:pt x="5272083" y="2535560"/>
                  <a:pt x="5298317" y="1933272"/>
                  <a:pt x="5298317" y="1613538"/>
                </a:cubicBezTo>
                <a:cubicBezTo>
                  <a:pt x="5298317" y="1286369"/>
                  <a:pt x="5283326" y="713823"/>
                  <a:pt x="4833586" y="713823"/>
                </a:cubicBezTo>
                <a:close/>
                <a:moveTo>
                  <a:pt x="4811099" y="0"/>
                </a:moveTo>
                <a:cubicBezTo>
                  <a:pt x="6362701" y="0"/>
                  <a:pt x="6355205" y="1230602"/>
                  <a:pt x="6355205" y="2687991"/>
                </a:cubicBezTo>
                <a:cubicBezTo>
                  <a:pt x="6355205" y="3966924"/>
                  <a:pt x="6332718" y="5327650"/>
                  <a:pt x="4803604" y="5327650"/>
                </a:cubicBezTo>
                <a:cubicBezTo>
                  <a:pt x="3896629" y="5327650"/>
                  <a:pt x="3371933" y="5022788"/>
                  <a:pt x="3394420" y="4041281"/>
                </a:cubicBezTo>
                <a:cubicBezTo>
                  <a:pt x="3394420" y="4041281"/>
                  <a:pt x="3394420" y="4041281"/>
                  <a:pt x="4443812" y="4041281"/>
                </a:cubicBezTo>
                <a:cubicBezTo>
                  <a:pt x="4443812" y="4175123"/>
                  <a:pt x="4458803" y="4308965"/>
                  <a:pt x="4518769" y="4405628"/>
                </a:cubicBezTo>
                <a:cubicBezTo>
                  <a:pt x="4578734" y="4502292"/>
                  <a:pt x="4672430" y="4565495"/>
                  <a:pt x="4829839" y="4565495"/>
                </a:cubicBezTo>
                <a:cubicBezTo>
                  <a:pt x="5354535" y="4565495"/>
                  <a:pt x="5294569" y="4141662"/>
                  <a:pt x="5294569" y="2907343"/>
                </a:cubicBezTo>
                <a:cubicBezTo>
                  <a:pt x="5152152" y="3048621"/>
                  <a:pt x="4994743" y="3141566"/>
                  <a:pt x="4814847" y="3197334"/>
                </a:cubicBezTo>
                <a:cubicBezTo>
                  <a:pt x="4694917" y="3234512"/>
                  <a:pt x="4563743" y="3249383"/>
                  <a:pt x="4428821" y="3249383"/>
                </a:cubicBezTo>
                <a:cubicBezTo>
                  <a:pt x="3626785" y="3249383"/>
                  <a:pt x="3319463" y="2535560"/>
                  <a:pt x="3319463" y="1844044"/>
                </a:cubicBezTo>
                <a:cubicBezTo>
                  <a:pt x="3319463" y="825358"/>
                  <a:pt x="3634281" y="0"/>
                  <a:pt x="4811099" y="0"/>
                </a:cubicBezTo>
                <a:close/>
                <a:moveTo>
                  <a:pt x="1513682" y="0"/>
                </a:moveTo>
                <a:cubicBezTo>
                  <a:pt x="2802559" y="0"/>
                  <a:pt x="3027363" y="661841"/>
                  <a:pt x="3027363" y="2647365"/>
                </a:cubicBezTo>
                <a:cubicBezTo>
                  <a:pt x="3027363" y="4275940"/>
                  <a:pt x="2922455"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oAutofit/>
          </a:bodyPr>
          <a:lstStyle>
            <a:lvl1pPr>
              <a:defRPr sz="1200"/>
            </a:lvl1pPr>
          </a:lstStyle>
          <a:p>
            <a:r>
              <a:rPr lang="en-US"/>
              <a:t>Click icon to add picture</a:t>
            </a:r>
            <a:endParaRPr lang="de-DE"/>
          </a:p>
        </p:txBody>
      </p:sp>
    </p:spTree>
    <p:extLst>
      <p:ext uri="{BB962C8B-B14F-4D97-AF65-F5344CB8AC3E}">
        <p14:creationId xmlns:p14="http://schemas.microsoft.com/office/powerpoint/2010/main" val="122436680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10">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5" y="1767910"/>
            <a:ext cx="4372619" cy="3813380"/>
          </a:xfrm>
        </p:spPr>
        <p:txBody>
          <a:bodyPr>
            <a:normAutofit/>
          </a:bodyPr>
          <a:lstStyle>
            <a:lvl1pPr>
              <a:defRPr sz="3001">
                <a:solidFill>
                  <a:schemeClr val="bg1"/>
                </a:solidFill>
              </a:defRPr>
            </a:lvl1pPr>
          </a:lstStyle>
          <a:p>
            <a:pPr lvl="0"/>
            <a:r>
              <a:rPr lang="en-US"/>
              <a:t>Edit Master text styles</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8" y="3"/>
            <a:ext cx="234779"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4" y="768351"/>
            <a:ext cx="6216651"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de-DE" sz="1801"/>
          </a:p>
        </p:txBody>
      </p:sp>
      <p:sp>
        <p:nvSpPr>
          <p:cNvPr id="17" name="Bildplatzhalter 16">
            <a:extLst>
              <a:ext uri="{FF2B5EF4-FFF2-40B4-BE49-F238E27FC236}">
                <a16:creationId xmlns:a16="http://schemas.microsoft.com/office/drawing/2014/main" id="{532DFA9D-5800-4F7F-924A-442E4B53022B}"/>
              </a:ext>
            </a:extLst>
          </p:cNvPr>
          <p:cNvSpPr>
            <a:spLocks noGrp="1"/>
          </p:cNvSpPr>
          <p:nvPr>
            <p:ph type="pic" sz="quarter" idx="12"/>
          </p:nvPr>
        </p:nvSpPr>
        <p:spPr>
          <a:xfrm>
            <a:off x="6020519" y="765174"/>
            <a:ext cx="5858745" cy="5327650"/>
          </a:xfrm>
          <a:custGeom>
            <a:avLst/>
            <a:gdLst>
              <a:gd name="connsiteX0" fmla="*/ 4345063 w 5858744"/>
              <a:gd name="connsiteY0" fmla="*/ 758967 h 5327650"/>
              <a:gd name="connsiteX1" fmla="*/ 3887961 w 5858744"/>
              <a:gd name="connsiteY1" fmla="*/ 2663825 h 5327650"/>
              <a:gd name="connsiteX2" fmla="*/ 4345063 w 5858744"/>
              <a:gd name="connsiteY2" fmla="*/ 4568683 h 5327650"/>
              <a:gd name="connsiteX3" fmla="*/ 4802164 w 5858744"/>
              <a:gd name="connsiteY3" fmla="*/ 2663825 h 5327650"/>
              <a:gd name="connsiteX4" fmla="*/ 4345063 w 5858744"/>
              <a:gd name="connsiteY4" fmla="*/ 758967 h 5327650"/>
              <a:gd name="connsiteX5" fmla="*/ 1011810 w 5858744"/>
              <a:gd name="connsiteY5" fmla="*/ 82550 h 5327650"/>
              <a:gd name="connsiteX6" fmla="*/ 2016125 w 5858744"/>
              <a:gd name="connsiteY6" fmla="*/ 82550 h 5327650"/>
              <a:gd name="connsiteX7" fmla="*/ 2016125 w 5858744"/>
              <a:gd name="connsiteY7" fmla="*/ 5275263 h 5327650"/>
              <a:gd name="connsiteX8" fmla="*/ 884397 w 5858744"/>
              <a:gd name="connsiteY8" fmla="*/ 5275263 h 5327650"/>
              <a:gd name="connsiteX9" fmla="*/ 884397 w 5858744"/>
              <a:gd name="connsiteY9" fmla="*/ 1280296 h 5327650"/>
              <a:gd name="connsiteX10" fmla="*/ 0 w 5858744"/>
              <a:gd name="connsiteY10" fmla="*/ 1860571 h 5327650"/>
              <a:gd name="connsiteX11" fmla="*/ 0 w 5858744"/>
              <a:gd name="connsiteY11" fmla="*/ 886007 h 5327650"/>
              <a:gd name="connsiteX12" fmla="*/ 1011810 w 5858744"/>
              <a:gd name="connsiteY12" fmla="*/ 82550 h 5327650"/>
              <a:gd name="connsiteX13" fmla="*/ 4345063 w 5858744"/>
              <a:gd name="connsiteY13" fmla="*/ 0 h 5327650"/>
              <a:gd name="connsiteX14" fmla="*/ 5858744 w 5858744"/>
              <a:gd name="connsiteY14" fmla="*/ 2648943 h 5327650"/>
              <a:gd name="connsiteX15" fmla="*/ 4345063 w 5858744"/>
              <a:gd name="connsiteY15" fmla="*/ 5327650 h 5327650"/>
              <a:gd name="connsiteX16" fmla="*/ 2831381 w 5858744"/>
              <a:gd name="connsiteY16" fmla="*/ 2648943 h 5327650"/>
              <a:gd name="connsiteX17" fmla="*/ 4345063 w 5858744"/>
              <a:gd name="connsiteY17" fmla="*/ 0 h 532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58744" h="5327650">
                <a:moveTo>
                  <a:pt x="4345063" y="758967"/>
                </a:moveTo>
                <a:cubicBezTo>
                  <a:pt x="3895454" y="758967"/>
                  <a:pt x="3887961" y="1064042"/>
                  <a:pt x="3887961" y="2663825"/>
                </a:cubicBezTo>
                <a:cubicBezTo>
                  <a:pt x="3887961" y="4233845"/>
                  <a:pt x="3925428" y="4568683"/>
                  <a:pt x="4345063" y="4568683"/>
                </a:cubicBezTo>
                <a:cubicBezTo>
                  <a:pt x="4764697" y="4568683"/>
                  <a:pt x="4802164" y="4233845"/>
                  <a:pt x="4802164" y="2663825"/>
                </a:cubicBezTo>
                <a:cubicBezTo>
                  <a:pt x="4802164" y="1064042"/>
                  <a:pt x="4794671" y="758967"/>
                  <a:pt x="4345063" y="758967"/>
                </a:cubicBezTo>
                <a:close/>
                <a:moveTo>
                  <a:pt x="1011810" y="82550"/>
                </a:moveTo>
                <a:cubicBezTo>
                  <a:pt x="2016125" y="82550"/>
                  <a:pt x="2016125" y="82550"/>
                  <a:pt x="2016125" y="82550"/>
                </a:cubicBezTo>
                <a:cubicBezTo>
                  <a:pt x="2016125" y="5275263"/>
                  <a:pt x="2016125" y="5275263"/>
                  <a:pt x="2016125" y="5275263"/>
                </a:cubicBezTo>
                <a:cubicBezTo>
                  <a:pt x="884397" y="5275263"/>
                  <a:pt x="884397" y="5275263"/>
                  <a:pt x="884397" y="5275263"/>
                </a:cubicBezTo>
                <a:cubicBezTo>
                  <a:pt x="884397" y="1280296"/>
                  <a:pt x="884397" y="1280296"/>
                  <a:pt x="884397" y="1280296"/>
                </a:cubicBezTo>
                <a:cubicBezTo>
                  <a:pt x="614581" y="1503479"/>
                  <a:pt x="307291" y="1696904"/>
                  <a:pt x="0" y="1860571"/>
                </a:cubicBezTo>
                <a:lnTo>
                  <a:pt x="0" y="886007"/>
                </a:lnTo>
                <a:cubicBezTo>
                  <a:pt x="374745" y="677703"/>
                  <a:pt x="741994" y="432203"/>
                  <a:pt x="1011810" y="82550"/>
                </a:cubicBezTo>
                <a:close/>
                <a:moveTo>
                  <a:pt x="4345063" y="0"/>
                </a:moveTo>
                <a:cubicBezTo>
                  <a:pt x="5633940" y="0"/>
                  <a:pt x="5858744" y="662236"/>
                  <a:pt x="5858744" y="2648943"/>
                </a:cubicBezTo>
                <a:cubicBezTo>
                  <a:pt x="5858744" y="4278490"/>
                  <a:pt x="5753835" y="5327650"/>
                  <a:pt x="4345063" y="5327650"/>
                </a:cubicBezTo>
                <a:cubicBezTo>
                  <a:pt x="2936290" y="5327650"/>
                  <a:pt x="2831381" y="4278490"/>
                  <a:pt x="2831381" y="2648943"/>
                </a:cubicBezTo>
                <a:cubicBezTo>
                  <a:pt x="2831381" y="662236"/>
                  <a:pt x="3056185" y="0"/>
                  <a:pt x="4345063" y="0"/>
                </a:cubicBezTo>
                <a:close/>
              </a:path>
            </a:pathLst>
          </a:custGeom>
          <a:solidFill>
            <a:schemeClr val="bg1"/>
          </a:solidFill>
        </p:spPr>
        <p:txBody>
          <a:bodyPr wrap="square">
            <a:noAutofit/>
          </a:bodyPr>
          <a:lstStyle>
            <a:lvl1pPr>
              <a:defRPr sz="1200">
                <a:solidFill>
                  <a:schemeClr val="tx1"/>
                </a:solidFill>
              </a:defRPr>
            </a:lvl1pPr>
          </a:lstStyle>
          <a:p>
            <a:r>
              <a:rPr lang="en-US"/>
              <a:t>Click icon to add picture</a:t>
            </a:r>
            <a:endParaRPr lang="de-DE"/>
          </a:p>
        </p:txBody>
      </p:sp>
    </p:spTree>
    <p:extLst>
      <p:ext uri="{BB962C8B-B14F-4D97-AF65-F5344CB8AC3E}">
        <p14:creationId xmlns:p14="http://schemas.microsoft.com/office/powerpoint/2010/main" val="8773002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de-DE"/>
              <a:t>|    15.02.2019</a:t>
            </a:r>
            <a:endParaRPr lang="LID4096"/>
          </a:p>
        </p:txBody>
      </p:sp>
      <p:sp>
        <p:nvSpPr>
          <p:cNvPr id="5" name="Footer Placeholder 4"/>
          <p:cNvSpPr>
            <a:spLocks noGrp="1"/>
          </p:cNvSpPr>
          <p:nvPr>
            <p:ph type="ftr" sz="quarter" idx="11"/>
          </p:nvPr>
        </p:nvSpPr>
        <p:spPr/>
        <p:txBody>
          <a:bodyPr/>
          <a:lstStyle/>
          <a:p>
            <a:r>
              <a:rPr lang="de-DE"/>
              <a:t>|    Fußzeile Universität Augsburg</a:t>
            </a:r>
            <a:endParaRPr lang="LID4096"/>
          </a:p>
        </p:txBody>
      </p:sp>
      <p:sp>
        <p:nvSpPr>
          <p:cNvPr id="6" name="Slide Number Placeholder 5"/>
          <p:cNvSpPr>
            <a:spLocks noGrp="1"/>
          </p:cNvSpPr>
          <p:nvPr>
            <p:ph type="sldNum" sz="quarter" idx="12"/>
          </p:nvPr>
        </p:nvSpPr>
        <p:spPr/>
        <p:txBody>
          <a:bodyPr/>
          <a:lstStyle/>
          <a:p>
            <a:fld id="{2828AAD6-A99C-4E33-B292-6069A2B7B89F}" type="slidenum">
              <a:rPr lang="LID4096" smtClean="0"/>
              <a:t>‹#›</a:t>
            </a:fld>
            <a:endParaRPr lang="LID4096"/>
          </a:p>
        </p:txBody>
      </p:sp>
    </p:spTree>
    <p:extLst>
      <p:ext uri="{BB962C8B-B14F-4D97-AF65-F5344CB8AC3E}">
        <p14:creationId xmlns:p14="http://schemas.microsoft.com/office/powerpoint/2010/main" val="42071338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chluss-Folie_Dual-Vortrag">
    <p:spTree>
      <p:nvGrpSpPr>
        <p:cNvPr id="1" name=""/>
        <p:cNvGrpSpPr/>
        <p:nvPr/>
      </p:nvGrpSpPr>
      <p:grpSpPr>
        <a:xfrm>
          <a:off x="0" y="0"/>
          <a:ext cx="0" cy="0"/>
          <a:chOff x="0" y="0"/>
          <a:chExt cx="0" cy="0"/>
        </a:xfrm>
      </p:grpSpPr>
      <p:sp>
        <p:nvSpPr>
          <p:cNvPr id="11" name="Freihandform: Form 10">
            <a:extLst>
              <a:ext uri="{FF2B5EF4-FFF2-40B4-BE49-F238E27FC236}">
                <a16:creationId xmlns:a16="http://schemas.microsoft.com/office/drawing/2014/main" id="{27A0CB72-7552-4FD5-81C9-8126891CC607}"/>
              </a:ext>
            </a:extLst>
          </p:cNvPr>
          <p:cNvSpPr/>
          <p:nvPr userDrawn="1"/>
        </p:nvSpPr>
        <p:spPr>
          <a:xfrm>
            <a:off x="5608327" y="0"/>
            <a:ext cx="4197412" cy="4165172"/>
          </a:xfrm>
          <a:custGeom>
            <a:avLst/>
            <a:gdLst>
              <a:gd name="connsiteX0" fmla="*/ 0 w 4197412"/>
              <a:gd name="connsiteY0" fmla="*/ 0 h 4165172"/>
              <a:gd name="connsiteX1" fmla="*/ 4197412 w 4197412"/>
              <a:gd name="connsiteY1" fmla="*/ 0 h 4165172"/>
              <a:gd name="connsiteX2" fmla="*/ 4197412 w 4197412"/>
              <a:gd name="connsiteY2" fmla="*/ 3598303 h 4165172"/>
              <a:gd name="connsiteX3" fmla="*/ 4197412 w 4197412"/>
              <a:gd name="connsiteY3" fmla="*/ 3948901 h 4165172"/>
              <a:gd name="connsiteX4" fmla="*/ 3877523 w 4197412"/>
              <a:gd name="connsiteY4" fmla="*/ 4165172 h 4165172"/>
              <a:gd name="connsiteX5" fmla="*/ 3152782 w 4197412"/>
              <a:gd name="connsiteY5" fmla="*/ 4165172 h 4165172"/>
              <a:gd name="connsiteX6" fmla="*/ 0 w 4197412"/>
              <a:gd name="connsiteY6" fmla="*/ 4165172 h 416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7412" h="4165172">
                <a:moveTo>
                  <a:pt x="0" y="0"/>
                </a:moveTo>
                <a:lnTo>
                  <a:pt x="4197412" y="0"/>
                </a:lnTo>
                <a:lnTo>
                  <a:pt x="4197412" y="3598303"/>
                </a:lnTo>
                <a:lnTo>
                  <a:pt x="4197412" y="3948901"/>
                </a:lnTo>
                <a:lnTo>
                  <a:pt x="3877523" y="4165172"/>
                </a:lnTo>
                <a:lnTo>
                  <a:pt x="3152782" y="4165172"/>
                </a:lnTo>
                <a:lnTo>
                  <a:pt x="0" y="416517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sz="1801"/>
          </a:p>
        </p:txBody>
      </p:sp>
      <p:sp>
        <p:nvSpPr>
          <p:cNvPr id="10" name="Textplatzhalter 9">
            <a:extLst>
              <a:ext uri="{FF2B5EF4-FFF2-40B4-BE49-F238E27FC236}">
                <a16:creationId xmlns:a16="http://schemas.microsoft.com/office/drawing/2014/main" id="{DE0024ED-F493-4039-9FFD-C79724436035}"/>
              </a:ext>
            </a:extLst>
          </p:cNvPr>
          <p:cNvSpPr>
            <a:spLocks noGrp="1"/>
          </p:cNvSpPr>
          <p:nvPr>
            <p:ph type="body" sz="quarter" idx="10" hasCustomPrompt="1"/>
          </p:nvPr>
        </p:nvSpPr>
        <p:spPr>
          <a:xfrm>
            <a:off x="5787936" y="4329069"/>
            <a:ext cx="2821227" cy="1052423"/>
          </a:xfrm>
        </p:spPr>
        <p:txBody>
          <a:bodyPr>
            <a:normAutofit/>
          </a:bodyPr>
          <a:lstStyle>
            <a:lvl1pPr>
              <a:spcBef>
                <a:spcPts val="400"/>
              </a:spcBef>
              <a:defRPr sz="1001"/>
            </a:lvl1pPr>
            <a:lvl2pPr>
              <a:defRPr sz="1200"/>
            </a:lvl2pPr>
            <a:lvl3pPr>
              <a:defRPr sz="1200"/>
            </a:lvl3pPr>
            <a:lvl4pPr>
              <a:defRPr sz="1200"/>
            </a:lvl4pPr>
            <a:lvl5pPr>
              <a:defRPr sz="1200"/>
            </a:lvl5pPr>
          </a:lstStyle>
          <a:p>
            <a:pPr lvl="0"/>
            <a:r>
              <a:rPr lang="de-DE" dirty="0"/>
              <a:t>Name des Vortragenden</a:t>
            </a:r>
          </a:p>
          <a:p>
            <a:pPr lvl="0"/>
            <a:r>
              <a:rPr lang="de-DE" dirty="0"/>
              <a:t>Lehrstuhl / Institut</a:t>
            </a:r>
          </a:p>
          <a:p>
            <a:pPr lvl="0"/>
            <a:r>
              <a:rPr lang="de-DE" dirty="0"/>
              <a:t>Universität Augsburg</a:t>
            </a:r>
          </a:p>
          <a:p>
            <a:pPr lvl="0"/>
            <a:r>
              <a:rPr lang="de-DE" dirty="0"/>
              <a:t>email@uni-augsburg.de</a:t>
            </a:r>
          </a:p>
          <a:p>
            <a:pPr lvl="0"/>
            <a:r>
              <a:rPr lang="de-DE" dirty="0"/>
              <a:t>www.uni-augsburg.de</a:t>
            </a:r>
          </a:p>
        </p:txBody>
      </p:sp>
      <p:sp>
        <p:nvSpPr>
          <p:cNvPr id="3" name="Textplatzhalter 2">
            <a:extLst>
              <a:ext uri="{FF2B5EF4-FFF2-40B4-BE49-F238E27FC236}">
                <a16:creationId xmlns:a16="http://schemas.microsoft.com/office/drawing/2014/main" id="{90140C9C-A356-404D-B3DF-B72B0FD780E9}"/>
              </a:ext>
            </a:extLst>
          </p:cNvPr>
          <p:cNvSpPr>
            <a:spLocks noGrp="1"/>
          </p:cNvSpPr>
          <p:nvPr>
            <p:ph type="body" sz="quarter" idx="11" hasCustomPrompt="1"/>
          </p:nvPr>
        </p:nvSpPr>
        <p:spPr>
          <a:xfrm>
            <a:off x="719998" y="2911643"/>
            <a:ext cx="4528800" cy="1386205"/>
          </a:xfrm>
        </p:spPr>
        <p:txBody>
          <a:bodyPr/>
          <a:lstStyle>
            <a:lvl1pPr>
              <a:defRPr sz="2000"/>
            </a:lvl1pPr>
          </a:lstStyle>
          <a:p>
            <a:pPr lvl="0"/>
            <a:r>
              <a:rPr lang="de-DE" dirty="0"/>
              <a:t>Vielen Dank für Ihre Aufmerksamkeit</a:t>
            </a:r>
          </a:p>
        </p:txBody>
      </p:sp>
      <p:sp>
        <p:nvSpPr>
          <p:cNvPr id="20" name="Platzhalter für Fremdlogos">
            <a:extLst>
              <a:ext uri="{FF2B5EF4-FFF2-40B4-BE49-F238E27FC236}">
                <a16:creationId xmlns:a16="http://schemas.microsoft.com/office/drawing/2014/main" id="{A15A62B3-BDC3-4472-BC89-C7A2F64E2F1C}"/>
              </a:ext>
            </a:extLst>
          </p:cNvPr>
          <p:cNvSpPr>
            <a:spLocks noGrp="1"/>
          </p:cNvSpPr>
          <p:nvPr>
            <p:ph type="pic" sz="quarter" idx="16"/>
          </p:nvPr>
        </p:nvSpPr>
        <p:spPr>
          <a:xfrm>
            <a:off x="2056048" y="817642"/>
            <a:ext cx="1156046" cy="625393"/>
          </a:xfrm>
          <a:solidFill>
            <a:schemeClr val="bg1"/>
          </a:solidFill>
        </p:spPr>
        <p:txBody>
          <a:bodyPr/>
          <a:lstStyle>
            <a:lvl1pPr>
              <a:defRPr sz="900"/>
            </a:lvl1pPr>
          </a:lstStyle>
          <a:p>
            <a:r>
              <a:rPr lang="en-US"/>
              <a:t>Click icon to add picture</a:t>
            </a:r>
            <a:endParaRPr lang="de-DE" dirty="0"/>
          </a:p>
        </p:txBody>
      </p:sp>
      <p:sp>
        <p:nvSpPr>
          <p:cNvPr id="18" name="Platzhalter für Fremdlogos 1">
            <a:extLst>
              <a:ext uri="{FF2B5EF4-FFF2-40B4-BE49-F238E27FC236}">
                <a16:creationId xmlns:a16="http://schemas.microsoft.com/office/drawing/2014/main" id="{CF92D11E-EBA9-4A24-945B-30F2B7BEC151}"/>
              </a:ext>
            </a:extLst>
          </p:cNvPr>
          <p:cNvSpPr>
            <a:spLocks noGrp="1"/>
          </p:cNvSpPr>
          <p:nvPr>
            <p:ph type="pic" sz="quarter" idx="15"/>
          </p:nvPr>
        </p:nvSpPr>
        <p:spPr>
          <a:xfrm>
            <a:off x="720002" y="817642"/>
            <a:ext cx="1156046" cy="625393"/>
          </a:xfrm>
          <a:solidFill>
            <a:schemeClr val="bg1"/>
          </a:solidFill>
        </p:spPr>
        <p:txBody>
          <a:bodyPr/>
          <a:lstStyle>
            <a:lvl1pPr>
              <a:defRPr sz="900"/>
            </a:lvl1pPr>
          </a:lstStyle>
          <a:p>
            <a:r>
              <a:rPr lang="en-US"/>
              <a:t>Click icon to add picture</a:t>
            </a:r>
            <a:endParaRPr lang="de-DE" dirty="0"/>
          </a:p>
        </p:txBody>
      </p:sp>
      <p:sp>
        <p:nvSpPr>
          <p:cNvPr id="5" name="Inhaltsplatzhalter 4">
            <a:extLst>
              <a:ext uri="{FF2B5EF4-FFF2-40B4-BE49-F238E27FC236}">
                <a16:creationId xmlns:a16="http://schemas.microsoft.com/office/drawing/2014/main" id="{F953590F-B5E8-43B9-9661-84460CE5E8A2}"/>
              </a:ext>
            </a:extLst>
          </p:cNvPr>
          <p:cNvSpPr>
            <a:spLocks noGrp="1"/>
          </p:cNvSpPr>
          <p:nvPr>
            <p:ph sz="quarter" idx="18" hasCustomPrompt="1"/>
          </p:nvPr>
        </p:nvSpPr>
        <p:spPr>
          <a:xfrm>
            <a:off x="5803106" y="1920358"/>
            <a:ext cx="3764757" cy="652244"/>
          </a:xfrm>
        </p:spPr>
        <p:txBody>
          <a:bodyPr/>
          <a:lstStyle>
            <a:lvl1pPr>
              <a:defRPr sz="1200">
                <a:solidFill>
                  <a:schemeClr val="bg1"/>
                </a:solidFill>
              </a:defRPr>
            </a:lvl1pPr>
          </a:lstStyle>
          <a:p>
            <a:pPr lvl="0"/>
            <a:r>
              <a:rPr lang="de-DE" dirty="0"/>
              <a:t>Partneruni-Logo</a:t>
            </a:r>
          </a:p>
        </p:txBody>
      </p:sp>
      <p:sp>
        <p:nvSpPr>
          <p:cNvPr id="24" name="Textplatzhalter 9">
            <a:extLst>
              <a:ext uri="{FF2B5EF4-FFF2-40B4-BE49-F238E27FC236}">
                <a16:creationId xmlns:a16="http://schemas.microsoft.com/office/drawing/2014/main" id="{79497B39-64F5-4F0E-830C-E283423727BD}"/>
              </a:ext>
            </a:extLst>
          </p:cNvPr>
          <p:cNvSpPr>
            <a:spLocks noGrp="1"/>
          </p:cNvSpPr>
          <p:nvPr>
            <p:ph type="body" sz="quarter" idx="17" hasCustomPrompt="1"/>
          </p:nvPr>
        </p:nvSpPr>
        <p:spPr>
          <a:xfrm>
            <a:off x="5787936" y="5545385"/>
            <a:ext cx="2821227" cy="1052423"/>
          </a:xfrm>
        </p:spPr>
        <p:txBody>
          <a:bodyPr>
            <a:normAutofit/>
          </a:bodyPr>
          <a:lstStyle>
            <a:lvl1pPr>
              <a:spcBef>
                <a:spcPts val="400"/>
              </a:spcBef>
              <a:defRPr sz="1001"/>
            </a:lvl1pPr>
            <a:lvl2pPr>
              <a:defRPr sz="1200"/>
            </a:lvl2pPr>
            <a:lvl3pPr>
              <a:defRPr sz="1200"/>
            </a:lvl3pPr>
            <a:lvl4pPr>
              <a:defRPr sz="1200"/>
            </a:lvl4pPr>
            <a:lvl5pPr>
              <a:defRPr sz="1200"/>
            </a:lvl5pPr>
          </a:lstStyle>
          <a:p>
            <a:pPr lvl="0"/>
            <a:r>
              <a:rPr lang="de-DE" dirty="0"/>
              <a:t>Name des Vortragenden</a:t>
            </a:r>
          </a:p>
          <a:p>
            <a:pPr lvl="0"/>
            <a:r>
              <a:rPr lang="de-DE" dirty="0"/>
              <a:t>Lehrstuhl / Institut</a:t>
            </a:r>
          </a:p>
          <a:p>
            <a:pPr lvl="0"/>
            <a:r>
              <a:rPr lang="de-DE" dirty="0"/>
              <a:t>Universität Augsburg</a:t>
            </a:r>
          </a:p>
          <a:p>
            <a:pPr lvl="0"/>
            <a:r>
              <a:rPr lang="de-DE" dirty="0"/>
              <a:t>email@uni-augsburg.de</a:t>
            </a:r>
          </a:p>
          <a:p>
            <a:pPr lvl="0"/>
            <a:r>
              <a:rPr lang="de-DE" dirty="0"/>
              <a:t>www.uni-augsburg.de</a:t>
            </a:r>
          </a:p>
        </p:txBody>
      </p:sp>
    </p:spTree>
    <p:extLst>
      <p:ext uri="{BB962C8B-B14F-4D97-AF65-F5344CB8AC3E}">
        <p14:creationId xmlns:p14="http://schemas.microsoft.com/office/powerpoint/2010/main" val="268276566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379413" y="1388226"/>
            <a:ext cx="11525252" cy="5290388"/>
          </a:xfrm>
          <a:prstGeom prst="rect">
            <a:avLst/>
          </a:prstGeom>
        </p:spPr>
        <p:txBody>
          <a:bodyPr/>
          <a:lstStyle>
            <a:lvl1pPr>
              <a:spcBef>
                <a:spcPts val="1401"/>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5470414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9"/>
            <a:ext cx="8579886" cy="1460779"/>
          </a:xfrm>
          <a:prstGeom prst="rect">
            <a:avLst/>
          </a:prstGeom>
        </p:spPr>
        <p:txBody>
          <a:bodyPr lIns="137160" tIns="137160" rIns="137160" bIns="137160" anchor="b" anchorCtr="0">
            <a:normAutofit/>
          </a:bodyPr>
          <a:lstStyle>
            <a:lvl1pPr marL="0" indent="0" algn="l" defTabSz="914040"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39" indent="0" algn="ctr">
              <a:buNone/>
              <a:defRPr>
                <a:solidFill>
                  <a:schemeClr val="tx1">
                    <a:tint val="75000"/>
                  </a:schemeClr>
                </a:solidFill>
              </a:defRPr>
            </a:lvl2pPr>
            <a:lvl3pPr marL="914077" indent="0" algn="ctr">
              <a:buNone/>
              <a:defRPr>
                <a:solidFill>
                  <a:schemeClr val="tx1">
                    <a:tint val="75000"/>
                  </a:schemeClr>
                </a:solidFill>
              </a:defRPr>
            </a:lvl3pPr>
            <a:lvl4pPr marL="1371116" indent="0" algn="ctr">
              <a:buNone/>
              <a:defRPr>
                <a:solidFill>
                  <a:schemeClr val="tx1">
                    <a:tint val="75000"/>
                  </a:schemeClr>
                </a:solidFill>
              </a:defRPr>
            </a:lvl4pPr>
            <a:lvl5pPr marL="1828156" indent="0" algn="ctr">
              <a:buNone/>
              <a:defRPr>
                <a:solidFill>
                  <a:schemeClr val="tx1">
                    <a:tint val="75000"/>
                  </a:schemeClr>
                </a:solidFill>
              </a:defRPr>
            </a:lvl5pPr>
            <a:lvl6pPr marL="2285195" indent="0" algn="ctr">
              <a:buNone/>
              <a:defRPr>
                <a:solidFill>
                  <a:schemeClr val="tx1">
                    <a:tint val="75000"/>
                  </a:schemeClr>
                </a:solidFill>
              </a:defRPr>
            </a:lvl6pPr>
            <a:lvl7pPr marL="2742232" indent="0" algn="ctr">
              <a:buNone/>
              <a:defRPr>
                <a:solidFill>
                  <a:schemeClr val="tx1">
                    <a:tint val="75000"/>
                  </a:schemeClr>
                </a:solidFill>
              </a:defRPr>
            </a:lvl7pPr>
            <a:lvl8pPr marL="3199270" indent="0" algn="ctr">
              <a:buNone/>
              <a:defRPr>
                <a:solidFill>
                  <a:schemeClr val="tx1">
                    <a:tint val="75000"/>
                  </a:schemeClr>
                </a:solidFill>
              </a:defRPr>
            </a:lvl8pPr>
            <a:lvl9pPr marL="3656312"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4"/>
            <a:ext cx="8579886" cy="2603307"/>
          </a:xfrm>
          <a:prstGeom prst="rect">
            <a:avLst/>
          </a:prstGeom>
          <a:solidFill>
            <a:srgbClr val="007233"/>
          </a:solidFill>
          <a:effectLst/>
        </p:spPr>
        <p:txBody>
          <a:bodyPr vert="horz" lIns="137160" tIns="137160" rIns="91409" bIns="137160" rtlCol="0" anchor="b" anchorCtr="0">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4"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37161" tIns="137161" rIns="137161" bIns="137161" numCol="1" rtlCol="0" anchor="b" anchorCtr="0" compatLnSpc="1">
            <a:prstTxWarp prst="textNoShape">
              <a:avLst/>
            </a:prstTxWarp>
          </a:bodyPr>
          <a:lstStyle/>
          <a:p>
            <a:pPr defTabSz="913777" fontAlgn="base">
              <a:spcBef>
                <a:spcPct val="0"/>
              </a:spcBef>
              <a:spcAft>
                <a:spcPct val="0"/>
              </a:spcAft>
            </a:pPr>
            <a:endParaRPr lang="en-US" sz="200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800" y="4630992"/>
            <a:ext cx="1131689" cy="334740"/>
          </a:xfrm>
          <a:prstGeom prst="rect">
            <a:avLst/>
          </a:prstGeom>
        </p:spPr>
      </p:pic>
    </p:spTree>
    <p:extLst>
      <p:ext uri="{BB962C8B-B14F-4D97-AF65-F5344CB8AC3E}">
        <p14:creationId xmlns:p14="http://schemas.microsoft.com/office/powerpoint/2010/main" val="499278798"/>
      </p:ext>
    </p:extLst>
  </p:cSld>
  <p:clrMapOvr>
    <a:masterClrMapping/>
  </p:clrMapOvr>
  <p:extLst>
    <p:ext uri="{DCECCB84-F9BA-43D5-87BE-67443E8EF086}">
      <p15:sldGuideLst xmlns:p15="http://schemas.microsoft.com/office/powerpoint/2012/main">
        <p15:guide id="1" orient="horz" pos="3792" userDrawn="1">
          <p15:clr>
            <a:srgbClr val="FBAE40"/>
          </p15:clr>
        </p15:guide>
        <p15:guide id="2" pos="3838" userDrawn="1">
          <p15:clr>
            <a:srgbClr val="FBAE40"/>
          </p15:clr>
        </p15:guide>
        <p15:guide id="3" orient="horz" pos="720" userDrawn="1">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9" name="Subtitle 2"/>
          <p:cNvSpPr txBox="1">
            <a:spLocks/>
          </p:cNvSpPr>
          <p:nvPr userDrawn="1"/>
        </p:nvSpPr>
        <p:spPr>
          <a:xfrm>
            <a:off x="8738733" y="2685053"/>
            <a:ext cx="2241225" cy="2355337"/>
          </a:xfrm>
          <a:prstGeom prst="rect">
            <a:avLst/>
          </a:prstGeom>
        </p:spPr>
        <p:txBody>
          <a:bodyPr vert="horz" lIns="91410" tIns="45705" rIns="91410" bIns="45705" rtlCol="0" anchor="ctr" anchorCtr="0">
            <a:normAutofit/>
          </a:bodyPr>
          <a:lstStyle>
            <a:lvl1pPr marL="0" indent="0" algn="l" defTabSz="914052" rtl="0" eaLnBrk="1" latinLnBrk="0" hangingPunct="1">
              <a:lnSpc>
                <a:spcPct val="100000"/>
              </a:lnSpc>
              <a:spcBef>
                <a:spcPts val="0"/>
              </a:spcBef>
              <a:buSzPct val="90000"/>
              <a:buFont typeface="Arial" pitchFamily="34" charset="0"/>
              <a:buNone/>
              <a:defRPr lang="en-US" sz="1800" b="1" kern="1200" spc="-30" baseline="0" dirty="0">
                <a:gradFill>
                  <a:gsLst>
                    <a:gs pos="1250">
                      <a:srgbClr val="FFFFFF"/>
                    </a:gs>
                    <a:gs pos="6250">
                      <a:srgbClr val="FFFFFF"/>
                    </a:gs>
                  </a:gsLst>
                  <a:lin ang="5400000" scaled="0"/>
                </a:gradFill>
                <a:latin typeface="Segoe UI" pitchFamily="34" charset="0"/>
                <a:ea typeface="Segoe UI" pitchFamily="34" charset="0"/>
                <a:cs typeface="Segoe UI" pitchFamily="34" charset="0"/>
              </a:defRPr>
            </a:lvl1pPr>
            <a:lvl2pPr marL="457044" indent="0" algn="ctr" defTabSz="914088" rtl="0" eaLnBrk="1" latinLnBrk="0" hangingPunct="1">
              <a:spcBef>
                <a:spcPts val="300"/>
              </a:spcBef>
              <a:spcAft>
                <a:spcPts val="300"/>
              </a:spcAft>
              <a:buFont typeface="Arial" pitchFamily="34" charset="0"/>
              <a:buNone/>
              <a:defRPr sz="2800" kern="1200">
                <a:solidFill>
                  <a:schemeClr val="tx1">
                    <a:tint val="75000"/>
                  </a:schemeClr>
                </a:solidFill>
                <a:latin typeface="Segoe UI" pitchFamily="34" charset="0"/>
                <a:ea typeface="Segoe UI" pitchFamily="34" charset="0"/>
                <a:cs typeface="Segoe UI" pitchFamily="34" charset="0"/>
              </a:defRPr>
            </a:lvl2pPr>
            <a:lvl3pPr marL="914088" indent="0" algn="ctr" defTabSz="914088" rtl="0" eaLnBrk="1" latinLnBrk="0" hangingPunct="1">
              <a:spcBef>
                <a:spcPts val="200"/>
              </a:spcBef>
              <a:spcAft>
                <a:spcPts val="200"/>
              </a:spcAft>
              <a:buFont typeface="Arial" pitchFamily="34" charset="0"/>
              <a:buNone/>
              <a:defRPr sz="2400" kern="1200">
                <a:solidFill>
                  <a:schemeClr val="tx1">
                    <a:tint val="75000"/>
                  </a:schemeClr>
                </a:solidFill>
                <a:latin typeface="Segoe UI" pitchFamily="34" charset="0"/>
                <a:ea typeface="Segoe UI" pitchFamily="34" charset="0"/>
                <a:cs typeface="Segoe UI" pitchFamily="34" charset="0"/>
              </a:defRPr>
            </a:lvl3pPr>
            <a:lvl4pPr marL="1371133"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4pPr>
            <a:lvl5pPr marL="1828178"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5pPr>
            <a:lvl6pPr marL="2285222"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267"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199311"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6358"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801"/>
              <a:t>Click to edit Master subtitle style</a:t>
            </a:r>
          </a:p>
        </p:txBody>
      </p:sp>
      <p:sp>
        <p:nvSpPr>
          <p:cNvPr id="13" name="Title 1"/>
          <p:cNvSpPr txBox="1">
            <a:spLocks/>
          </p:cNvSpPr>
          <p:nvPr userDrawn="1"/>
        </p:nvSpPr>
        <p:spPr>
          <a:xfrm>
            <a:off x="193273" y="3376353"/>
            <a:ext cx="8409867" cy="1692617"/>
          </a:xfrm>
          <a:prstGeom prst="rect">
            <a:avLst/>
          </a:prstGeom>
          <a:solidFill>
            <a:srgbClr val="007233"/>
          </a:solidFill>
          <a:effectLst/>
        </p:spPr>
        <p:txBody>
          <a:bodyPr vert="horz" lIns="137161" tIns="137161" rIns="91410" bIns="137161" rtlCol="0" anchor="b" anchorCtr="0">
            <a:noAutofit/>
          </a:bodyPr>
          <a:lstStyle>
            <a:lvl1pPr algn="l" defTabSz="914088" rtl="0" eaLnBrk="1" latinLnBrk="0" hangingPunct="1">
              <a:spcBef>
                <a:spcPct val="0"/>
              </a:spcBef>
              <a:buNone/>
              <a:defRPr lang="en-US" sz="4000" kern="0" dirty="0">
                <a:ln w="3175">
                  <a:noFill/>
                </a:ln>
                <a:gradFill flip="none" rotWithShape="1">
                  <a:gsLst>
                    <a:gs pos="4583">
                      <a:srgbClr val="FFFFFF"/>
                    </a:gs>
                    <a:gs pos="100000">
                      <a:srgbClr val="FFFFFF"/>
                    </a:gs>
                  </a:gsLst>
                  <a:lin ang="5400000" scaled="0"/>
                  <a:tileRect/>
                </a:gradFill>
                <a:latin typeface="Segoe UI" pitchFamily="34" charset="0"/>
                <a:ea typeface="Segoe UI" pitchFamily="34" charset="0"/>
                <a:cs typeface="Segoe UI" pitchFamily="34" charset="0"/>
              </a:defRPr>
            </a:lvl1pPr>
          </a:lstStyle>
          <a:p>
            <a:endParaRPr lang="en-US" sz="4000" dirty="0"/>
          </a:p>
        </p:txBody>
      </p:sp>
      <p:sp>
        <p:nvSpPr>
          <p:cNvPr id="14" name="top right small rectangle"/>
          <p:cNvSpPr/>
          <p:nvPr userDrawn="1"/>
        </p:nvSpPr>
        <p:spPr bwMode="auto">
          <a:xfrm>
            <a:off x="8682791" y="3374967"/>
            <a:ext cx="3257419" cy="1694322"/>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77" fontAlgn="base">
              <a:spcBef>
                <a:spcPct val="0"/>
              </a:spcBef>
              <a:spcAft>
                <a:spcPct val="0"/>
              </a:spcAft>
            </a:pPr>
            <a:endParaRPr lang="en-US" sz="2201" dirty="0">
              <a:gradFill>
                <a:gsLst>
                  <a:gs pos="0">
                    <a:srgbClr val="FFFFFF"/>
                  </a:gs>
                  <a:gs pos="100000">
                    <a:srgbClr val="FFFFFF"/>
                  </a:gs>
                </a:gsLst>
                <a:lin ang="5400000" scaled="0"/>
              </a:gradFill>
            </a:endParaRPr>
          </a:p>
        </p:txBody>
      </p:sp>
      <p:pic>
        <p:nvPicPr>
          <p:cNvPr id="15" name="Picture 1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1181759" y="4821401"/>
            <a:ext cx="740347" cy="218986"/>
          </a:xfrm>
          <a:prstGeom prst="rect">
            <a:avLst/>
          </a:prstGeom>
        </p:spPr>
      </p:pic>
      <p:sp>
        <p:nvSpPr>
          <p:cNvPr id="16" name="Text Placeholder 10"/>
          <p:cNvSpPr>
            <a:spLocks noGrp="1"/>
          </p:cNvSpPr>
          <p:nvPr>
            <p:ph type="body" sz="quarter" idx="10" hasCustomPrompt="1"/>
          </p:nvPr>
        </p:nvSpPr>
        <p:spPr>
          <a:xfrm>
            <a:off x="292104" y="3466407"/>
            <a:ext cx="8215796" cy="1485524"/>
          </a:xfrm>
          <a:prstGeom prst="rect">
            <a:avLst/>
          </a:prstGeom>
        </p:spPr>
        <p:txBody>
          <a:bodyPr anchor="b" anchorCtr="0">
            <a:normAutofit/>
          </a:bodyPr>
          <a:lstStyle>
            <a:lvl1pPr marL="0" indent="0">
              <a:buNone/>
              <a:defRPr sz="3600" b="0" baseline="0">
                <a:solidFill>
                  <a:schemeClr val="bg1"/>
                </a:solidFill>
                <a:latin typeface="Segoe UI Light" panose="020B0502040204020203" pitchFamily="34" charset="0"/>
                <a:cs typeface="Segoe UI Light" panose="020B0502040204020203" pitchFamily="34" charset="0"/>
              </a:defRPr>
            </a:lvl1pPr>
          </a:lstStyle>
          <a:p>
            <a:pPr lvl="0"/>
            <a:r>
              <a:rPr lang="en-US" dirty="0"/>
              <a:t>Module or Section transition style</a:t>
            </a:r>
          </a:p>
        </p:txBody>
      </p:sp>
      <p:sp>
        <p:nvSpPr>
          <p:cNvPr id="11" name="Subtitle 2"/>
          <p:cNvSpPr>
            <a:spLocks noGrp="1"/>
          </p:cNvSpPr>
          <p:nvPr>
            <p:ph type="subTitle" idx="1"/>
          </p:nvPr>
        </p:nvSpPr>
        <p:spPr>
          <a:xfrm>
            <a:off x="193273" y="5132439"/>
            <a:ext cx="8409867" cy="1460779"/>
          </a:xfrm>
          <a:prstGeom prst="rect">
            <a:avLst/>
          </a:prstGeom>
        </p:spPr>
        <p:txBody>
          <a:bodyPr lIns="137160" tIns="137160" rIns="137160" bIns="137160" anchor="b" anchorCtr="0">
            <a:normAutofit/>
          </a:bodyPr>
          <a:lstStyle>
            <a:lvl1pPr marL="0" indent="0" algn="l" defTabSz="914040"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39" indent="0" algn="ctr">
              <a:buNone/>
              <a:defRPr>
                <a:solidFill>
                  <a:schemeClr val="tx1">
                    <a:tint val="75000"/>
                  </a:schemeClr>
                </a:solidFill>
              </a:defRPr>
            </a:lvl2pPr>
            <a:lvl3pPr marL="914077" indent="0" algn="ctr">
              <a:buNone/>
              <a:defRPr>
                <a:solidFill>
                  <a:schemeClr val="tx1">
                    <a:tint val="75000"/>
                  </a:schemeClr>
                </a:solidFill>
              </a:defRPr>
            </a:lvl3pPr>
            <a:lvl4pPr marL="1371116" indent="0" algn="ctr">
              <a:buNone/>
              <a:defRPr>
                <a:solidFill>
                  <a:schemeClr val="tx1">
                    <a:tint val="75000"/>
                  </a:schemeClr>
                </a:solidFill>
              </a:defRPr>
            </a:lvl4pPr>
            <a:lvl5pPr marL="1828156" indent="0" algn="ctr">
              <a:buNone/>
              <a:defRPr>
                <a:solidFill>
                  <a:schemeClr val="tx1">
                    <a:tint val="75000"/>
                  </a:schemeClr>
                </a:solidFill>
              </a:defRPr>
            </a:lvl5pPr>
            <a:lvl6pPr marL="2285195" indent="0" algn="ctr">
              <a:buNone/>
              <a:defRPr>
                <a:solidFill>
                  <a:schemeClr val="tx1">
                    <a:tint val="75000"/>
                  </a:schemeClr>
                </a:solidFill>
              </a:defRPr>
            </a:lvl6pPr>
            <a:lvl7pPr marL="2742232" indent="0" algn="ctr">
              <a:buNone/>
              <a:defRPr>
                <a:solidFill>
                  <a:schemeClr val="tx1">
                    <a:tint val="75000"/>
                  </a:schemeClr>
                </a:solidFill>
              </a:defRPr>
            </a:lvl7pPr>
            <a:lvl8pPr marL="3199270" indent="0" algn="ctr">
              <a:buNone/>
              <a:defRPr>
                <a:solidFill>
                  <a:schemeClr val="tx1">
                    <a:tint val="75000"/>
                  </a:schemeClr>
                </a:solidFill>
              </a:defRPr>
            </a:lvl8pPr>
            <a:lvl9pPr marL="3656312"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88187712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Layout">
    <p:spTree>
      <p:nvGrpSpPr>
        <p:cNvPr id="1" name=""/>
        <p:cNvGrpSpPr/>
        <p:nvPr/>
      </p:nvGrpSpPr>
      <p:grpSpPr>
        <a:xfrm>
          <a:off x="0" y="0"/>
          <a:ext cx="0" cy="0"/>
          <a:chOff x="0" y="0"/>
          <a:chExt cx="0" cy="0"/>
        </a:xfrm>
      </p:grpSpPr>
      <p:sp>
        <p:nvSpPr>
          <p:cNvPr id="3" name="Title Placeholder 9"/>
          <p:cNvSpPr>
            <a:spLocks noGrp="1"/>
          </p:cNvSpPr>
          <p:nvPr>
            <p:ph type="title"/>
          </p:nvPr>
        </p:nvSpPr>
        <p:spPr>
          <a:xfrm>
            <a:off x="608172" y="4468764"/>
            <a:ext cx="11432978" cy="1676400"/>
          </a:xfrm>
          <a:prstGeom prst="rect">
            <a:avLst/>
          </a:prstGeom>
        </p:spPr>
        <p:txBody>
          <a:bodyPr vert="horz" lIns="91409" tIns="45705" rIns="91409" bIns="45705" rtlCol="0" anchor="t" anchorCtr="0">
            <a:normAutofit/>
          </a:bodyPr>
          <a:lstStyle>
            <a:lvl1pPr>
              <a:defRPr sz="3600"/>
            </a:lvl1pPr>
          </a:lstStyle>
          <a:p>
            <a:r>
              <a:rPr lang="en-US" dirty="0"/>
              <a:t>Click to edit Master title style</a:t>
            </a:r>
          </a:p>
        </p:txBody>
      </p:sp>
      <p:sp>
        <p:nvSpPr>
          <p:cNvPr id="2" name="TextBox 1"/>
          <p:cNvSpPr txBox="1"/>
          <p:nvPr userDrawn="1"/>
        </p:nvSpPr>
        <p:spPr>
          <a:xfrm>
            <a:off x="608173" y="3087325"/>
            <a:ext cx="11356757" cy="1108124"/>
          </a:xfrm>
          <a:prstGeom prst="rect">
            <a:avLst/>
          </a:prstGeom>
          <a:noFill/>
        </p:spPr>
        <p:txBody>
          <a:bodyPr wrap="square" rtlCol="0">
            <a:spAutoFit/>
          </a:bodyPr>
          <a:lstStyle/>
          <a:p>
            <a:pPr defTabSz="914077"/>
            <a:r>
              <a:rPr lang="en-US" sz="6601" dirty="0">
                <a:solidFill>
                  <a:prstClr val="black"/>
                </a:solidFill>
                <a:latin typeface="Segoe UI Light" pitchFamily="34" charset="0"/>
                <a:ea typeface="Segoe UI" pitchFamily="34" charset="0"/>
                <a:cs typeface="Segoe UI" pitchFamily="34" charset="0"/>
              </a:rPr>
              <a:t>DEMO</a:t>
            </a:r>
          </a:p>
        </p:txBody>
      </p:sp>
      <p:cxnSp>
        <p:nvCxnSpPr>
          <p:cNvPr id="6" name="Straight Connector 5"/>
          <p:cNvCxnSpPr/>
          <p:nvPr userDrawn="1"/>
        </p:nvCxnSpPr>
        <p:spPr>
          <a:xfrm>
            <a:off x="608173" y="4077925"/>
            <a:ext cx="11356757"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984925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379413" y="1388226"/>
            <a:ext cx="11525252" cy="5290388"/>
          </a:xfrm>
          <a:prstGeom prst="rect">
            <a:avLst/>
          </a:prstGeom>
        </p:spPr>
        <p:txBody>
          <a:bodyPr/>
          <a:lstStyle>
            <a:lvl1pPr>
              <a:spcBef>
                <a:spcPts val="1401"/>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0611488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79514" y="1371604"/>
            <a:ext cx="5616916"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5"/>
          <p:cNvSpPr>
            <a:spLocks noGrp="1"/>
          </p:cNvSpPr>
          <p:nvPr>
            <p:ph sz="quarter" idx="4"/>
          </p:nvPr>
        </p:nvSpPr>
        <p:spPr>
          <a:xfrm>
            <a:off x="6275744" y="1371604"/>
            <a:ext cx="5619122"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4972602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79514" y="1330657"/>
            <a:ext cx="5616916" cy="639762"/>
          </a:xfrm>
          <a:prstGeom prst="rect">
            <a:avLst/>
          </a:prstGeom>
          <a:solidFill>
            <a:srgbClr val="86C400"/>
          </a:solidFill>
        </p:spPr>
        <p:txBody>
          <a:bodyPr anchor="b">
            <a:normAutofit/>
          </a:bodyPr>
          <a:lstStyle>
            <a:lvl1pPr marL="0" indent="0">
              <a:buNone/>
              <a:defRPr sz="3200" b="1">
                <a:solidFill>
                  <a:schemeClr val="bg1"/>
                </a:solidFill>
                <a:effectLst/>
              </a:defRPr>
            </a:lvl1pPr>
            <a:lvl2pPr marL="457039" indent="0">
              <a:buNone/>
              <a:defRPr sz="2000" b="1"/>
            </a:lvl2pPr>
            <a:lvl3pPr marL="914077" indent="0">
              <a:buNone/>
              <a:defRPr sz="1801" b="1"/>
            </a:lvl3pPr>
            <a:lvl4pPr marL="1371116" indent="0">
              <a:buNone/>
              <a:defRPr sz="1600" b="1"/>
            </a:lvl4pPr>
            <a:lvl5pPr marL="1828156" indent="0">
              <a:buNone/>
              <a:defRPr sz="1600" b="1"/>
            </a:lvl5pPr>
            <a:lvl6pPr marL="2285195" indent="0">
              <a:buNone/>
              <a:defRPr sz="1600" b="1"/>
            </a:lvl6pPr>
            <a:lvl7pPr marL="2742232" indent="0">
              <a:buNone/>
              <a:defRPr sz="1600" b="1"/>
            </a:lvl7pPr>
            <a:lvl8pPr marL="3199270" indent="0">
              <a:buNone/>
              <a:defRPr sz="1600" b="1"/>
            </a:lvl8pPr>
            <a:lvl9pPr marL="3656312"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379514" y="1981200"/>
            <a:ext cx="5616916" cy="4648200"/>
          </a:xfrm>
          <a:prstGeom prst="rect">
            <a:avLst/>
          </a:prstGeom>
        </p:spPr>
        <p:txBody>
          <a:bodyPr/>
          <a:lstStyle>
            <a:lvl1pPr>
              <a:defRPr sz="2800"/>
            </a:lvl1pPr>
            <a:lvl2pPr>
              <a:defRPr sz="2400"/>
            </a:lvl2pPr>
            <a:lvl3pPr>
              <a:defRPr sz="2000"/>
            </a:lvl3pPr>
            <a:lvl4pPr>
              <a:defRPr sz="1801"/>
            </a:lvl4pPr>
            <a:lvl5pPr>
              <a:defRPr sz="1801"/>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45810" y="1330657"/>
            <a:ext cx="5619122" cy="639762"/>
          </a:xfrm>
          <a:prstGeom prst="rect">
            <a:avLst/>
          </a:prstGeom>
          <a:solidFill>
            <a:srgbClr val="1F497D"/>
          </a:solidFill>
        </p:spPr>
        <p:txBody>
          <a:bodyPr anchor="b">
            <a:normAutofit/>
          </a:bodyPr>
          <a:lstStyle>
            <a:lvl1pPr marL="0" indent="0">
              <a:buNone/>
              <a:defRPr sz="3200" b="1">
                <a:solidFill>
                  <a:schemeClr val="bg1"/>
                </a:solidFill>
                <a:effectLst/>
              </a:defRPr>
            </a:lvl1pPr>
            <a:lvl2pPr marL="457039" indent="0">
              <a:buNone/>
              <a:defRPr sz="2000" b="1"/>
            </a:lvl2pPr>
            <a:lvl3pPr marL="914077" indent="0">
              <a:buNone/>
              <a:defRPr sz="1801" b="1"/>
            </a:lvl3pPr>
            <a:lvl4pPr marL="1371116" indent="0">
              <a:buNone/>
              <a:defRPr sz="1600" b="1"/>
            </a:lvl4pPr>
            <a:lvl5pPr marL="1828156" indent="0">
              <a:buNone/>
              <a:defRPr sz="1600" b="1"/>
            </a:lvl5pPr>
            <a:lvl6pPr marL="2285195" indent="0">
              <a:buNone/>
              <a:defRPr sz="1600" b="1"/>
            </a:lvl6pPr>
            <a:lvl7pPr marL="2742232" indent="0">
              <a:buNone/>
              <a:defRPr sz="1600" b="1"/>
            </a:lvl7pPr>
            <a:lvl8pPr marL="3199270" indent="0">
              <a:buNone/>
              <a:defRPr sz="1600" b="1"/>
            </a:lvl8pPr>
            <a:lvl9pPr marL="3656312"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45810" y="1981200"/>
            <a:ext cx="5619122" cy="4648200"/>
          </a:xfrm>
          <a:prstGeom prst="rect">
            <a:avLst/>
          </a:prstGeom>
        </p:spPr>
        <p:txBody>
          <a:bodyPr/>
          <a:lstStyle>
            <a:lvl1pPr>
              <a:defRPr sz="2800"/>
            </a:lvl1pPr>
            <a:lvl2pPr>
              <a:defRPr sz="2400"/>
            </a:lvl2pPr>
            <a:lvl3pPr>
              <a:defRPr sz="2000"/>
            </a:lvl3pPr>
            <a:lvl4pPr>
              <a:defRPr sz="1801"/>
            </a:lvl4pPr>
            <a:lvl5pPr>
              <a:defRPr sz="1801"/>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5623998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2775394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440502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5_Blank Color 1 Layout">
    <p:spTree>
      <p:nvGrpSpPr>
        <p:cNvPr id="1" name=""/>
        <p:cNvGrpSpPr/>
        <p:nvPr/>
      </p:nvGrpSpPr>
      <p:grpSpPr>
        <a:xfrm>
          <a:off x="0" y="0"/>
          <a:ext cx="0" cy="0"/>
          <a:chOff x="0" y="0"/>
          <a:chExt cx="0" cy="0"/>
        </a:xfrm>
      </p:grpSpPr>
      <p:sp>
        <p:nvSpPr>
          <p:cNvPr id="6" name="top right small rectangle"/>
          <p:cNvSpPr/>
          <p:nvPr userDrawn="1"/>
        </p:nvSpPr>
        <p:spPr bwMode="auto">
          <a:xfrm>
            <a:off x="0" y="0"/>
            <a:ext cx="12192000" cy="6858000"/>
          </a:xfrm>
          <a:prstGeom prst="rect">
            <a:avLst/>
          </a:prstGeom>
          <a:solidFill>
            <a:srgbClr val="00205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77" fontAlgn="base">
              <a:spcBef>
                <a:spcPct val="0"/>
              </a:spcBef>
              <a:spcAft>
                <a:spcPct val="0"/>
              </a:spcAft>
            </a:pPr>
            <a:endParaRPr lang="en-US" sz="2201" dirty="0">
              <a:gradFill>
                <a:gsLst>
                  <a:gs pos="0">
                    <a:srgbClr val="FFFFFF"/>
                  </a:gs>
                  <a:gs pos="100000">
                    <a:srgbClr val="FFFFFF"/>
                  </a:gs>
                </a:gsLst>
                <a:lin ang="5400000" scaled="0"/>
              </a:gradFill>
            </a:endParaRPr>
          </a:p>
        </p:txBody>
      </p:sp>
      <p:sp>
        <p:nvSpPr>
          <p:cNvPr id="11" name="Rectangle 2"/>
          <p:cNvSpPr>
            <a:spLocks noChangeArrowheads="1"/>
          </p:cNvSpPr>
          <p:nvPr userDrawn="1"/>
        </p:nvSpPr>
        <p:spPr bwMode="auto">
          <a:xfrm>
            <a:off x="530087" y="5960745"/>
            <a:ext cx="11078820" cy="739177"/>
          </a:xfrm>
          <a:prstGeom prst="rect">
            <a:avLst/>
          </a:prstGeom>
          <a:noFill/>
          <a:ln w="9525">
            <a:noFill/>
            <a:miter lim="800000"/>
            <a:headEnd/>
            <a:tailEnd/>
          </a:ln>
        </p:spPr>
        <p:txBody>
          <a:bodyPr wrap="square">
            <a:spAutoFit/>
          </a:bodyPr>
          <a:lstStyle/>
          <a:p>
            <a:pPr marL="0" lvl="1" defTabSz="914077">
              <a:defRPr/>
            </a:pPr>
            <a:r>
              <a:rPr lang="en-US" sz="1051" dirty="0">
                <a:solidFill>
                  <a:schemeClr val="bg1">
                    <a:lumMod val="85000"/>
                  </a:schemeClr>
                </a:solidFill>
              </a:rPr>
              <a:t>©2014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9"/>
          <a:stretch/>
        </p:blipFill>
        <p:spPr>
          <a:xfrm>
            <a:off x="530087" y="2940117"/>
            <a:ext cx="5473148" cy="2229412"/>
          </a:xfrm>
          <a:prstGeom prst="rect">
            <a:avLst/>
          </a:prstGeom>
        </p:spPr>
      </p:pic>
    </p:spTree>
    <p:extLst>
      <p:ext uri="{BB962C8B-B14F-4D97-AF65-F5344CB8AC3E}">
        <p14:creationId xmlns:p14="http://schemas.microsoft.com/office/powerpoint/2010/main" val="1484143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4811EB-2863-4359-BDFD-9EDD3692D0B8}"/>
              </a:ext>
            </a:extLst>
          </p:cNvPr>
          <p:cNvSpPr>
            <a:spLocks noGrp="1"/>
          </p:cNvSpPr>
          <p:nvPr>
            <p:ph type="title" hasCustomPrompt="1"/>
          </p:nvPr>
        </p:nvSpPr>
        <p:spPr/>
        <p:txBody>
          <a:bodyPr/>
          <a:lstStyle>
            <a:lvl1pPr>
              <a:lnSpc>
                <a:spcPct val="90000"/>
              </a:lnSpc>
              <a:defRPr/>
            </a:lvl1pPr>
          </a:lstStyle>
          <a:p>
            <a:r>
              <a:rPr lang="de-DE" dirty="0"/>
              <a:t>Agenda bearbeiten</a:t>
            </a:r>
          </a:p>
        </p:txBody>
      </p:sp>
      <p:sp>
        <p:nvSpPr>
          <p:cNvPr id="10" name="Textplatzhalter 9">
            <a:extLst>
              <a:ext uri="{FF2B5EF4-FFF2-40B4-BE49-F238E27FC236}">
                <a16:creationId xmlns:a16="http://schemas.microsoft.com/office/drawing/2014/main" id="{32E2A15C-36F2-4D8B-8A93-D9D64240FD88}"/>
              </a:ext>
            </a:extLst>
          </p:cNvPr>
          <p:cNvSpPr>
            <a:spLocks noGrp="1"/>
          </p:cNvSpPr>
          <p:nvPr>
            <p:ph type="body" sz="quarter" idx="13" hasCustomPrompt="1"/>
          </p:nvPr>
        </p:nvSpPr>
        <p:spPr>
          <a:xfrm>
            <a:off x="718805" y="1674000"/>
            <a:ext cx="452076"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1</a:t>
            </a:r>
          </a:p>
        </p:txBody>
      </p:sp>
      <p:sp>
        <p:nvSpPr>
          <p:cNvPr id="11" name="Textplatzhalter 9">
            <a:extLst>
              <a:ext uri="{FF2B5EF4-FFF2-40B4-BE49-F238E27FC236}">
                <a16:creationId xmlns:a16="http://schemas.microsoft.com/office/drawing/2014/main" id="{247F7E03-1BC0-4352-B5D7-74FD71D1C7A3}"/>
              </a:ext>
            </a:extLst>
          </p:cNvPr>
          <p:cNvSpPr>
            <a:spLocks noGrp="1"/>
          </p:cNvSpPr>
          <p:nvPr>
            <p:ph type="body" sz="quarter" idx="14"/>
          </p:nvPr>
        </p:nvSpPr>
        <p:spPr>
          <a:xfrm>
            <a:off x="1388854" y="1674000"/>
            <a:ext cx="10083148" cy="454456"/>
          </a:xfrm>
        </p:spPr>
        <p:txBody>
          <a:bodyPr anchor="ctr"/>
          <a:lstStyle>
            <a:lvl1pPr>
              <a:spcBef>
                <a:spcPts val="0"/>
              </a:spcBef>
              <a:defRPr/>
            </a:lvl1pPr>
          </a:lstStyle>
          <a:p>
            <a:pPr lvl="0"/>
            <a:r>
              <a:rPr lang="en-US"/>
              <a:t>Edit Master text styles</a:t>
            </a:r>
          </a:p>
        </p:txBody>
      </p:sp>
      <p:sp>
        <p:nvSpPr>
          <p:cNvPr id="14" name="Textplatzhalter 9">
            <a:extLst>
              <a:ext uri="{FF2B5EF4-FFF2-40B4-BE49-F238E27FC236}">
                <a16:creationId xmlns:a16="http://schemas.microsoft.com/office/drawing/2014/main" id="{302EB242-6759-421D-A0C7-F4CF10139933}"/>
              </a:ext>
            </a:extLst>
          </p:cNvPr>
          <p:cNvSpPr>
            <a:spLocks noGrp="1"/>
          </p:cNvSpPr>
          <p:nvPr>
            <p:ph type="body" sz="quarter" idx="15" hasCustomPrompt="1"/>
          </p:nvPr>
        </p:nvSpPr>
        <p:spPr>
          <a:xfrm>
            <a:off x="718805" y="2272506"/>
            <a:ext cx="452076"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2</a:t>
            </a:r>
          </a:p>
        </p:txBody>
      </p:sp>
      <p:sp>
        <p:nvSpPr>
          <p:cNvPr id="15" name="Textplatzhalter 9">
            <a:extLst>
              <a:ext uri="{FF2B5EF4-FFF2-40B4-BE49-F238E27FC236}">
                <a16:creationId xmlns:a16="http://schemas.microsoft.com/office/drawing/2014/main" id="{45C34F65-3A66-407A-AC33-9E9AC739BCE1}"/>
              </a:ext>
            </a:extLst>
          </p:cNvPr>
          <p:cNvSpPr>
            <a:spLocks noGrp="1"/>
          </p:cNvSpPr>
          <p:nvPr>
            <p:ph type="body" sz="quarter" idx="16"/>
          </p:nvPr>
        </p:nvSpPr>
        <p:spPr>
          <a:xfrm>
            <a:off x="1388854" y="2272506"/>
            <a:ext cx="10083148" cy="454456"/>
          </a:xfrm>
        </p:spPr>
        <p:txBody>
          <a:bodyPr anchor="ctr"/>
          <a:lstStyle>
            <a:lvl1pPr>
              <a:spcBef>
                <a:spcPts val="0"/>
              </a:spcBef>
              <a:defRPr/>
            </a:lvl1pPr>
          </a:lstStyle>
          <a:p>
            <a:pPr lvl="0"/>
            <a:r>
              <a:rPr lang="en-US"/>
              <a:t>Edit Master text styles</a:t>
            </a:r>
          </a:p>
        </p:txBody>
      </p:sp>
      <p:sp>
        <p:nvSpPr>
          <p:cNvPr id="18" name="Textplatzhalter 9">
            <a:extLst>
              <a:ext uri="{FF2B5EF4-FFF2-40B4-BE49-F238E27FC236}">
                <a16:creationId xmlns:a16="http://schemas.microsoft.com/office/drawing/2014/main" id="{71E94EB5-4533-46FD-B546-2C7D91C964A2}"/>
              </a:ext>
            </a:extLst>
          </p:cNvPr>
          <p:cNvSpPr>
            <a:spLocks noGrp="1"/>
          </p:cNvSpPr>
          <p:nvPr>
            <p:ph type="body" sz="quarter" idx="17" hasCustomPrompt="1"/>
          </p:nvPr>
        </p:nvSpPr>
        <p:spPr>
          <a:xfrm>
            <a:off x="718805" y="2871012"/>
            <a:ext cx="452076"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3</a:t>
            </a:r>
          </a:p>
        </p:txBody>
      </p:sp>
      <p:sp>
        <p:nvSpPr>
          <p:cNvPr id="19" name="Textplatzhalter 9">
            <a:extLst>
              <a:ext uri="{FF2B5EF4-FFF2-40B4-BE49-F238E27FC236}">
                <a16:creationId xmlns:a16="http://schemas.microsoft.com/office/drawing/2014/main" id="{54A319A0-A115-4B70-A4D5-8BEBE4B718A0}"/>
              </a:ext>
            </a:extLst>
          </p:cNvPr>
          <p:cNvSpPr>
            <a:spLocks noGrp="1"/>
          </p:cNvSpPr>
          <p:nvPr>
            <p:ph type="body" sz="quarter" idx="18"/>
          </p:nvPr>
        </p:nvSpPr>
        <p:spPr>
          <a:xfrm>
            <a:off x="1388854" y="2871012"/>
            <a:ext cx="10083148" cy="454456"/>
          </a:xfrm>
        </p:spPr>
        <p:txBody>
          <a:bodyPr anchor="ctr"/>
          <a:lstStyle>
            <a:lvl1pPr>
              <a:spcBef>
                <a:spcPts val="0"/>
              </a:spcBef>
              <a:defRPr/>
            </a:lvl1pPr>
          </a:lstStyle>
          <a:p>
            <a:pPr lvl="0"/>
            <a:r>
              <a:rPr lang="en-US"/>
              <a:t>Edit Master text styles</a:t>
            </a:r>
          </a:p>
        </p:txBody>
      </p:sp>
      <p:sp>
        <p:nvSpPr>
          <p:cNvPr id="20" name="Textplatzhalter 9">
            <a:extLst>
              <a:ext uri="{FF2B5EF4-FFF2-40B4-BE49-F238E27FC236}">
                <a16:creationId xmlns:a16="http://schemas.microsoft.com/office/drawing/2014/main" id="{A011A145-9E4D-4A7A-BB4B-0532D386D494}"/>
              </a:ext>
            </a:extLst>
          </p:cNvPr>
          <p:cNvSpPr>
            <a:spLocks noGrp="1"/>
          </p:cNvSpPr>
          <p:nvPr>
            <p:ph type="body" sz="quarter" idx="19" hasCustomPrompt="1"/>
          </p:nvPr>
        </p:nvSpPr>
        <p:spPr>
          <a:xfrm>
            <a:off x="718805" y="3469518"/>
            <a:ext cx="452076"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4</a:t>
            </a:r>
          </a:p>
        </p:txBody>
      </p:sp>
      <p:sp>
        <p:nvSpPr>
          <p:cNvPr id="21" name="Textplatzhalter 9">
            <a:extLst>
              <a:ext uri="{FF2B5EF4-FFF2-40B4-BE49-F238E27FC236}">
                <a16:creationId xmlns:a16="http://schemas.microsoft.com/office/drawing/2014/main" id="{A5CBB88F-7954-4F5B-9A12-2541D2F95E8C}"/>
              </a:ext>
            </a:extLst>
          </p:cNvPr>
          <p:cNvSpPr>
            <a:spLocks noGrp="1"/>
          </p:cNvSpPr>
          <p:nvPr>
            <p:ph type="body" sz="quarter" idx="20"/>
          </p:nvPr>
        </p:nvSpPr>
        <p:spPr>
          <a:xfrm>
            <a:off x="1388854" y="3469518"/>
            <a:ext cx="10083148" cy="454456"/>
          </a:xfrm>
        </p:spPr>
        <p:txBody>
          <a:bodyPr anchor="ctr"/>
          <a:lstStyle>
            <a:lvl1pPr>
              <a:spcBef>
                <a:spcPts val="0"/>
              </a:spcBef>
              <a:defRPr/>
            </a:lvl1pPr>
          </a:lstStyle>
          <a:p>
            <a:pPr lvl="0"/>
            <a:r>
              <a:rPr lang="en-US"/>
              <a:t>Edit Master text styles</a:t>
            </a:r>
          </a:p>
        </p:txBody>
      </p:sp>
      <p:sp>
        <p:nvSpPr>
          <p:cNvPr id="22" name="Textplatzhalter 9">
            <a:extLst>
              <a:ext uri="{FF2B5EF4-FFF2-40B4-BE49-F238E27FC236}">
                <a16:creationId xmlns:a16="http://schemas.microsoft.com/office/drawing/2014/main" id="{F35F7BDD-A9F3-4153-B660-5242A2169CEA}"/>
              </a:ext>
            </a:extLst>
          </p:cNvPr>
          <p:cNvSpPr>
            <a:spLocks noGrp="1"/>
          </p:cNvSpPr>
          <p:nvPr>
            <p:ph type="body" sz="quarter" idx="21" hasCustomPrompt="1"/>
          </p:nvPr>
        </p:nvSpPr>
        <p:spPr>
          <a:xfrm>
            <a:off x="718805" y="4068024"/>
            <a:ext cx="452076"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5</a:t>
            </a:r>
          </a:p>
        </p:txBody>
      </p:sp>
      <p:sp>
        <p:nvSpPr>
          <p:cNvPr id="23" name="Textplatzhalter 9">
            <a:extLst>
              <a:ext uri="{FF2B5EF4-FFF2-40B4-BE49-F238E27FC236}">
                <a16:creationId xmlns:a16="http://schemas.microsoft.com/office/drawing/2014/main" id="{FC048C23-9126-42E7-82B5-97EB2F721A5F}"/>
              </a:ext>
            </a:extLst>
          </p:cNvPr>
          <p:cNvSpPr>
            <a:spLocks noGrp="1"/>
          </p:cNvSpPr>
          <p:nvPr>
            <p:ph type="body" sz="quarter" idx="22"/>
          </p:nvPr>
        </p:nvSpPr>
        <p:spPr>
          <a:xfrm>
            <a:off x="1388854" y="4068024"/>
            <a:ext cx="10083148" cy="454456"/>
          </a:xfrm>
        </p:spPr>
        <p:txBody>
          <a:bodyPr anchor="ctr"/>
          <a:lstStyle>
            <a:lvl1pPr>
              <a:spcBef>
                <a:spcPts val="0"/>
              </a:spcBef>
              <a:defRPr/>
            </a:lvl1pPr>
          </a:lstStyle>
          <a:p>
            <a:pPr lvl="0"/>
            <a:r>
              <a:rPr lang="en-US"/>
              <a:t>Edit Master text styles</a:t>
            </a:r>
          </a:p>
        </p:txBody>
      </p:sp>
      <p:sp>
        <p:nvSpPr>
          <p:cNvPr id="24" name="Textplatzhalter 9">
            <a:extLst>
              <a:ext uri="{FF2B5EF4-FFF2-40B4-BE49-F238E27FC236}">
                <a16:creationId xmlns:a16="http://schemas.microsoft.com/office/drawing/2014/main" id="{A1B91F1B-2C4C-4212-9298-1121AC51EA84}"/>
              </a:ext>
            </a:extLst>
          </p:cNvPr>
          <p:cNvSpPr>
            <a:spLocks noGrp="1"/>
          </p:cNvSpPr>
          <p:nvPr>
            <p:ph type="body" sz="quarter" idx="23" hasCustomPrompt="1"/>
          </p:nvPr>
        </p:nvSpPr>
        <p:spPr>
          <a:xfrm>
            <a:off x="718805" y="4666530"/>
            <a:ext cx="452076"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6</a:t>
            </a:r>
          </a:p>
        </p:txBody>
      </p:sp>
      <p:sp>
        <p:nvSpPr>
          <p:cNvPr id="25" name="Textplatzhalter 9">
            <a:extLst>
              <a:ext uri="{FF2B5EF4-FFF2-40B4-BE49-F238E27FC236}">
                <a16:creationId xmlns:a16="http://schemas.microsoft.com/office/drawing/2014/main" id="{FF2F1C85-70FA-41E4-AA76-051C378C205D}"/>
              </a:ext>
            </a:extLst>
          </p:cNvPr>
          <p:cNvSpPr>
            <a:spLocks noGrp="1"/>
          </p:cNvSpPr>
          <p:nvPr>
            <p:ph type="body" sz="quarter" idx="24"/>
          </p:nvPr>
        </p:nvSpPr>
        <p:spPr>
          <a:xfrm>
            <a:off x="1388854" y="4666530"/>
            <a:ext cx="10083148" cy="454456"/>
          </a:xfrm>
        </p:spPr>
        <p:txBody>
          <a:bodyPr anchor="ctr"/>
          <a:lstStyle>
            <a:lvl1pPr>
              <a:spcBef>
                <a:spcPts val="0"/>
              </a:spcBef>
              <a:defRPr/>
            </a:lvl1pPr>
          </a:lstStyle>
          <a:p>
            <a:pPr lvl="0"/>
            <a:r>
              <a:rPr lang="en-US"/>
              <a:t>Edit Master text styles</a:t>
            </a:r>
          </a:p>
        </p:txBody>
      </p:sp>
      <p:sp>
        <p:nvSpPr>
          <p:cNvPr id="26" name="Textplatzhalter 9">
            <a:extLst>
              <a:ext uri="{FF2B5EF4-FFF2-40B4-BE49-F238E27FC236}">
                <a16:creationId xmlns:a16="http://schemas.microsoft.com/office/drawing/2014/main" id="{FEAF962C-F9F1-4077-883E-342B185C229E}"/>
              </a:ext>
            </a:extLst>
          </p:cNvPr>
          <p:cNvSpPr>
            <a:spLocks noGrp="1"/>
          </p:cNvSpPr>
          <p:nvPr>
            <p:ph type="body" sz="quarter" idx="25" hasCustomPrompt="1"/>
          </p:nvPr>
        </p:nvSpPr>
        <p:spPr>
          <a:xfrm>
            <a:off x="718805" y="5265036"/>
            <a:ext cx="452076"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7</a:t>
            </a:r>
          </a:p>
        </p:txBody>
      </p:sp>
      <p:sp>
        <p:nvSpPr>
          <p:cNvPr id="27" name="Textplatzhalter 9">
            <a:extLst>
              <a:ext uri="{FF2B5EF4-FFF2-40B4-BE49-F238E27FC236}">
                <a16:creationId xmlns:a16="http://schemas.microsoft.com/office/drawing/2014/main" id="{6E1706DB-CE29-4A10-903E-B98EFF5F7D5F}"/>
              </a:ext>
            </a:extLst>
          </p:cNvPr>
          <p:cNvSpPr>
            <a:spLocks noGrp="1"/>
          </p:cNvSpPr>
          <p:nvPr>
            <p:ph type="body" sz="quarter" idx="26"/>
          </p:nvPr>
        </p:nvSpPr>
        <p:spPr>
          <a:xfrm>
            <a:off x="1388854" y="5265036"/>
            <a:ext cx="10083148" cy="454456"/>
          </a:xfrm>
        </p:spPr>
        <p:txBody>
          <a:bodyPr anchor="ctr"/>
          <a:lstStyle>
            <a:lvl1pPr>
              <a:spcBef>
                <a:spcPts val="0"/>
              </a:spcBef>
              <a:defRPr/>
            </a:lvl1pPr>
          </a:lstStyle>
          <a:p>
            <a:pPr lvl="0"/>
            <a:r>
              <a:rPr lang="en-US"/>
              <a:t>Edit Master text styles</a:t>
            </a:r>
          </a:p>
        </p:txBody>
      </p:sp>
      <p:sp>
        <p:nvSpPr>
          <p:cNvPr id="28" name="Textplatzhalter 9">
            <a:extLst>
              <a:ext uri="{FF2B5EF4-FFF2-40B4-BE49-F238E27FC236}">
                <a16:creationId xmlns:a16="http://schemas.microsoft.com/office/drawing/2014/main" id="{660CFC27-004E-40B1-907C-BD2C10998D97}"/>
              </a:ext>
            </a:extLst>
          </p:cNvPr>
          <p:cNvSpPr>
            <a:spLocks noGrp="1"/>
          </p:cNvSpPr>
          <p:nvPr>
            <p:ph type="body" sz="quarter" idx="27" hasCustomPrompt="1"/>
          </p:nvPr>
        </p:nvSpPr>
        <p:spPr>
          <a:xfrm>
            <a:off x="718805" y="5863545"/>
            <a:ext cx="452076"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8</a:t>
            </a:r>
          </a:p>
        </p:txBody>
      </p:sp>
      <p:sp>
        <p:nvSpPr>
          <p:cNvPr id="29" name="Textplatzhalter 9">
            <a:extLst>
              <a:ext uri="{FF2B5EF4-FFF2-40B4-BE49-F238E27FC236}">
                <a16:creationId xmlns:a16="http://schemas.microsoft.com/office/drawing/2014/main" id="{600778BA-EA2B-4461-92EE-2515F92A6CC3}"/>
              </a:ext>
            </a:extLst>
          </p:cNvPr>
          <p:cNvSpPr>
            <a:spLocks noGrp="1"/>
          </p:cNvSpPr>
          <p:nvPr>
            <p:ph type="body" sz="quarter" idx="28"/>
          </p:nvPr>
        </p:nvSpPr>
        <p:spPr>
          <a:xfrm>
            <a:off x="1388854" y="5863545"/>
            <a:ext cx="10083148" cy="454456"/>
          </a:xfrm>
        </p:spPr>
        <p:txBody>
          <a:bodyPr anchor="ctr"/>
          <a:lstStyle>
            <a:lvl1pPr>
              <a:spcBef>
                <a:spcPts val="0"/>
              </a:spcBef>
              <a:defRPr/>
            </a:lvl1pPr>
          </a:lstStyle>
          <a:p>
            <a:pPr lvl="0"/>
            <a:r>
              <a:rPr lang="en-US"/>
              <a:t>Edit Master text styles</a:t>
            </a:r>
          </a:p>
        </p:txBody>
      </p:sp>
      <p:sp>
        <p:nvSpPr>
          <p:cNvPr id="6" name="Datumsplatzhalter 5">
            <a:extLst>
              <a:ext uri="{FF2B5EF4-FFF2-40B4-BE49-F238E27FC236}">
                <a16:creationId xmlns:a16="http://schemas.microsoft.com/office/drawing/2014/main" id="{0FFFAAF7-A186-463C-8A57-2967A904EC2D}"/>
              </a:ext>
            </a:extLst>
          </p:cNvPr>
          <p:cNvSpPr>
            <a:spLocks noGrp="1"/>
          </p:cNvSpPr>
          <p:nvPr>
            <p:ph type="dt" sz="half" idx="29"/>
          </p:nvPr>
        </p:nvSpPr>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438B0277-B24A-455C-B618-B1CC535BB072}"/>
              </a:ext>
            </a:extLst>
          </p:cNvPr>
          <p:cNvSpPr>
            <a:spLocks noGrp="1"/>
          </p:cNvSpPr>
          <p:nvPr>
            <p:ph type="ftr" sz="quarter" idx="30"/>
          </p:nvPr>
        </p:nvSpPr>
        <p:spPr/>
        <p:txBody>
          <a:bodyPr/>
          <a:lstStyle/>
          <a:p>
            <a:r>
              <a:rPr lang="de-DE" dirty="0"/>
              <a:t>|    Fußzeile Universität Augsburg</a:t>
            </a:r>
          </a:p>
        </p:txBody>
      </p:sp>
      <p:sp>
        <p:nvSpPr>
          <p:cNvPr id="8" name="Foliennummernplatzhalter 7">
            <a:extLst>
              <a:ext uri="{FF2B5EF4-FFF2-40B4-BE49-F238E27FC236}">
                <a16:creationId xmlns:a16="http://schemas.microsoft.com/office/drawing/2014/main" id="{394A83BA-0D79-41BA-AB81-54F0ECD7ADEA}"/>
              </a:ext>
            </a:extLst>
          </p:cNvPr>
          <p:cNvSpPr>
            <a:spLocks noGrp="1"/>
          </p:cNvSpPr>
          <p:nvPr>
            <p:ph type="sldNum" sz="quarter" idx="31"/>
          </p:nvPr>
        </p:nvSpPr>
        <p:spPr/>
        <p:txBody>
          <a:bodyPr/>
          <a:lstStyle/>
          <a:p>
            <a:fld id="{6567D7EC-8799-48C5-898A-08E264972062}" type="slidenum">
              <a:rPr lang="de-DE" smtClean="0"/>
              <a:pPr/>
              <a:t>‹#›</a:t>
            </a:fld>
            <a:endParaRPr lang="de-DE" dirty="0"/>
          </a:p>
        </p:txBody>
      </p:sp>
      <p:cxnSp>
        <p:nvCxnSpPr>
          <p:cNvPr id="30" name="Gerader Verbinder 29">
            <a:extLst>
              <a:ext uri="{FF2B5EF4-FFF2-40B4-BE49-F238E27FC236}">
                <a16:creationId xmlns:a16="http://schemas.microsoft.com/office/drawing/2014/main" id="{C33E0BAB-92C8-487C-922B-2967EA55C038}"/>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2282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el und Inhalt">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40EE4D9F-AC7A-4F8D-AC64-47E047663F4F}"/>
              </a:ext>
            </a:extLst>
          </p:cNvPr>
          <p:cNvSpPr>
            <a:spLocks noGrp="1"/>
          </p:cNvSpPr>
          <p:nvPr>
            <p:ph idx="1"/>
          </p:nvPr>
        </p:nvSpPr>
        <p:spPr/>
        <p:txBody>
          <a:bodyPr/>
          <a:lstStyle>
            <a:lvl5pPr>
              <a:spcBef>
                <a:spcPts val="2400"/>
              </a:spcBef>
              <a:defRPr/>
            </a:lvl5pPr>
          </a:lstStyle>
          <a:p>
            <a:pPr lvl="0"/>
            <a:r>
              <a:rPr lang="en-US"/>
              <a:t>Edit Master text styles</a:t>
            </a:r>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cxnSp>
        <p:nvCxnSpPr>
          <p:cNvPr id="11" name="Gerader Verbinder 10">
            <a:extLst>
              <a:ext uri="{FF2B5EF4-FFF2-40B4-BE49-F238E27FC236}">
                <a16:creationId xmlns:a16="http://schemas.microsoft.com/office/drawing/2014/main" id="{2F00719E-AEFE-40BF-8FAF-96026E0CB3E3}"/>
              </a:ext>
            </a:extLst>
          </p:cNvPr>
          <p:cNvCxnSpPr>
            <a:cxnSpLocks/>
          </p:cNvCxnSpPr>
          <p:nvPr userDrawn="1"/>
        </p:nvCxnSpPr>
        <p:spPr>
          <a:xfrm>
            <a:off x="719999" y="1100617"/>
            <a:ext cx="11472002" cy="0"/>
          </a:xfrm>
          <a:prstGeom prst="line">
            <a:avLst/>
          </a:prstGeom>
          <a:ln w="76200">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p:txBody>
          <a:bodyPr/>
          <a:lstStyle/>
          <a:p>
            <a:r>
              <a:rPr lang="en-US"/>
              <a:t>Click to edit Master title style</a:t>
            </a:r>
          </a:p>
        </p:txBody>
      </p:sp>
      <p:sp>
        <p:nvSpPr>
          <p:cNvPr id="5" name="Date Placeholder 4"/>
          <p:cNvSpPr>
            <a:spLocks noGrp="1"/>
          </p:cNvSpPr>
          <p:nvPr>
            <p:ph type="dt" sz="half" idx="14"/>
          </p:nvPr>
        </p:nvSpPr>
        <p:spPr/>
        <p:txBody>
          <a:bodyPr/>
          <a:lstStyle/>
          <a:p>
            <a:r>
              <a:rPr lang="de-DE"/>
              <a:t>|    15.02.2019</a:t>
            </a:r>
            <a:endParaRPr lang="de-DE" sz="900" dirty="0"/>
          </a:p>
        </p:txBody>
      </p:sp>
      <p:sp>
        <p:nvSpPr>
          <p:cNvPr id="6" name="Footer Placeholder 5"/>
          <p:cNvSpPr>
            <a:spLocks noGrp="1"/>
          </p:cNvSpPr>
          <p:nvPr>
            <p:ph type="ftr" sz="quarter" idx="15"/>
          </p:nvPr>
        </p:nvSpPr>
        <p:spPr/>
        <p:txBody>
          <a:bodyPr/>
          <a:lstStyle/>
          <a:p>
            <a:r>
              <a:rPr lang="de-DE"/>
              <a:t>|    Fußzeile Universität Augsburg</a:t>
            </a:r>
            <a:endParaRPr lang="de-DE" dirty="0"/>
          </a:p>
        </p:txBody>
      </p:sp>
      <p:sp>
        <p:nvSpPr>
          <p:cNvPr id="12" name="Slide Number Placeholder 11"/>
          <p:cNvSpPr>
            <a:spLocks noGrp="1"/>
          </p:cNvSpPr>
          <p:nvPr>
            <p:ph type="sldNum" sz="quarter" idx="16"/>
          </p:nvPr>
        </p:nvSpPr>
        <p:spPr/>
        <p:txBody>
          <a:bodyPr/>
          <a:lstStyle/>
          <a:p>
            <a:fld id="{6567D7EC-8799-48C5-898A-08E264972062}" type="slidenum">
              <a:rPr lang="de-DE" smtClean="0"/>
              <a:pPr/>
              <a:t>‹#›</a:t>
            </a:fld>
            <a:endParaRPr lang="de-DE" dirty="0"/>
          </a:p>
        </p:txBody>
      </p:sp>
    </p:spTree>
    <p:extLst>
      <p:ext uri="{BB962C8B-B14F-4D97-AF65-F5344CB8AC3E}">
        <p14:creationId xmlns:p14="http://schemas.microsoft.com/office/powerpoint/2010/main" val="43856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Zwei Inhalte">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20001" y="1674000"/>
            <a:ext cx="5196002" cy="4644000"/>
          </a:xfrm>
        </p:spPr>
        <p:txBody>
          <a:bodyPr/>
          <a:lstStyle/>
          <a:p>
            <a:pPr lvl="0"/>
            <a:r>
              <a:rPr lang="en-US"/>
              <a:t>Edit Master text styles</a:t>
            </a:r>
          </a:p>
        </p:txBody>
      </p:sp>
      <p:sp>
        <p:nvSpPr>
          <p:cNvPr id="4" name="Inhaltsplatzhalter 3">
            <a:extLst>
              <a:ext uri="{FF2B5EF4-FFF2-40B4-BE49-F238E27FC236}">
                <a16:creationId xmlns:a16="http://schemas.microsoft.com/office/drawing/2014/main" id="{121B25B6-EA2C-412E-A643-20DC8008DAE3}"/>
              </a:ext>
            </a:extLst>
          </p:cNvPr>
          <p:cNvSpPr>
            <a:spLocks noGrp="1"/>
          </p:cNvSpPr>
          <p:nvPr>
            <p:ph sz="half" idx="2"/>
          </p:nvPr>
        </p:nvSpPr>
        <p:spPr>
          <a:xfrm>
            <a:off x="6277802" y="1702410"/>
            <a:ext cx="5194800" cy="4644000"/>
          </a:xfrm>
        </p:spPr>
        <p:txBody>
          <a:bodyPr/>
          <a:lstStyle/>
          <a:p>
            <a:pPr lvl="0"/>
            <a:r>
              <a:rPr lang="en-US"/>
              <a:t>Edit Master text styles</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8" name="Date Placeholder 7"/>
          <p:cNvSpPr>
            <a:spLocks noGrp="1"/>
          </p:cNvSpPr>
          <p:nvPr>
            <p:ph type="dt" sz="half" idx="14"/>
          </p:nvPr>
        </p:nvSpPr>
        <p:spPr/>
        <p:txBody>
          <a:bodyPr/>
          <a:lstStyle/>
          <a:p>
            <a:r>
              <a:rPr lang="de-DE"/>
              <a:t>|    15.02.2019</a:t>
            </a:r>
            <a:endParaRPr lang="de-DE" sz="900" dirty="0"/>
          </a:p>
        </p:txBody>
      </p:sp>
      <p:sp>
        <p:nvSpPr>
          <p:cNvPr id="10" name="Footer Placeholder 9"/>
          <p:cNvSpPr>
            <a:spLocks noGrp="1"/>
          </p:cNvSpPr>
          <p:nvPr>
            <p:ph type="ftr" sz="quarter" idx="15"/>
          </p:nvPr>
        </p:nvSpPr>
        <p:spPr/>
        <p:txBody>
          <a:bodyPr/>
          <a:lstStyle/>
          <a:p>
            <a:r>
              <a:rPr lang="de-DE"/>
              <a:t>|    Fußzeile Universität Augsburg</a:t>
            </a:r>
            <a:endParaRPr lang="de-DE" dirty="0"/>
          </a:p>
        </p:txBody>
      </p:sp>
      <p:sp>
        <p:nvSpPr>
          <p:cNvPr id="12" name="Slide Number Placeholder 11"/>
          <p:cNvSpPr>
            <a:spLocks noGrp="1"/>
          </p:cNvSpPr>
          <p:nvPr>
            <p:ph type="sldNum" sz="quarter" idx="16"/>
          </p:nvPr>
        </p:nvSpPr>
        <p:spPr/>
        <p:txBody>
          <a:bodyPr/>
          <a:lstStyle/>
          <a:p>
            <a:fld id="{6567D7EC-8799-48C5-898A-08E264972062}" type="slidenum">
              <a:rPr lang="de-DE" smtClean="0"/>
              <a:pPr/>
              <a:t>‹#›</a:t>
            </a:fld>
            <a:endParaRPr lang="de-DE" dirty="0"/>
          </a:p>
        </p:txBody>
      </p:sp>
      <p:sp>
        <p:nvSpPr>
          <p:cNvPr id="13" name="Title 12"/>
          <p:cNvSpPr>
            <a:spLocks noGrp="1"/>
          </p:cNvSpPr>
          <p:nvPr>
            <p:ph type="title"/>
          </p:nvPr>
        </p:nvSpPr>
        <p:spPr/>
        <p:txBody>
          <a:bodyPr/>
          <a:lstStyle/>
          <a:p>
            <a:r>
              <a:rPr lang="en-US"/>
              <a:t>Click to edit Master title style</a:t>
            </a:r>
          </a:p>
        </p:txBody>
      </p:sp>
      <p:sp>
        <p:nvSpPr>
          <p:cNvPr id="6" name="Rectangle 5"/>
          <p:cNvSpPr/>
          <p:nvPr userDrawn="1"/>
        </p:nvSpPr>
        <p:spPr>
          <a:xfrm>
            <a:off x="723901" y="1017917"/>
            <a:ext cx="10748700" cy="93552"/>
          </a:xfrm>
          <a:prstGeom prst="rect">
            <a:avLst/>
          </a:prstGeom>
          <a:gradFill>
            <a:gsLst>
              <a:gs pos="76000">
                <a:schemeClr val="tx2">
                  <a:lumMod val="75000"/>
                </a:schemeClr>
              </a:gs>
              <a:gs pos="58000">
                <a:schemeClr val="tx2"/>
              </a:gs>
              <a:gs pos="35000">
                <a:schemeClr val="tx2">
                  <a:lumMod val="72000"/>
                </a:schemeClr>
              </a:gs>
              <a:gs pos="100000">
                <a:schemeClr val="accent1">
                  <a:lumMod val="45000"/>
                  <a:lumOff val="55000"/>
                </a:schemeClr>
              </a:gs>
              <a:gs pos="100000">
                <a:schemeClr val="accent1">
                  <a:lumMod val="45000"/>
                  <a:lumOff val="55000"/>
                </a:schemeClr>
              </a:gs>
              <a:gs pos="100000">
                <a:schemeClr val="tx2">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Tree>
    <p:extLst>
      <p:ext uri="{BB962C8B-B14F-4D97-AF65-F5344CB8AC3E}">
        <p14:creationId xmlns:p14="http://schemas.microsoft.com/office/powerpoint/2010/main" val="5568932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Inhalte">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40EE4D9F-AC7A-4F8D-AC64-47E047663F4F}"/>
              </a:ext>
            </a:extLst>
          </p:cNvPr>
          <p:cNvSpPr>
            <a:spLocks noGrp="1"/>
          </p:cNvSpPr>
          <p:nvPr>
            <p:ph idx="1"/>
          </p:nvPr>
        </p:nvSpPr>
        <p:spPr>
          <a:xfrm>
            <a:off x="719999" y="1674000"/>
            <a:ext cx="3344400" cy="4644000"/>
          </a:xfrm>
        </p:spPr>
        <p:txBody>
          <a:bodyPr/>
          <a:lstStyle>
            <a:lvl5pPr>
              <a:spcBef>
                <a:spcPts val="2400"/>
              </a:spcBef>
              <a:defRPr/>
            </a:lvl5pPr>
          </a:lstStyle>
          <a:p>
            <a:pPr lvl="0"/>
            <a:r>
              <a:rPr lang="en-US"/>
              <a:t>Edit Master text styles</a:t>
            </a:r>
          </a:p>
        </p:txBody>
      </p:sp>
      <p:sp>
        <p:nvSpPr>
          <p:cNvPr id="13" name="Inhaltsplatzhalter 2">
            <a:extLst>
              <a:ext uri="{FF2B5EF4-FFF2-40B4-BE49-F238E27FC236}">
                <a16:creationId xmlns:a16="http://schemas.microsoft.com/office/drawing/2014/main" id="{C1F0A7B3-7902-4E64-A96A-2B8FD953AE80}"/>
              </a:ext>
            </a:extLst>
          </p:cNvPr>
          <p:cNvSpPr>
            <a:spLocks noGrp="1"/>
          </p:cNvSpPr>
          <p:nvPr>
            <p:ph idx="17"/>
          </p:nvPr>
        </p:nvSpPr>
        <p:spPr>
          <a:xfrm>
            <a:off x="4424399" y="1674000"/>
            <a:ext cx="3344400" cy="4644000"/>
          </a:xfrm>
        </p:spPr>
        <p:txBody>
          <a:bodyPr/>
          <a:lstStyle>
            <a:lvl5pPr>
              <a:spcBef>
                <a:spcPts val="2400"/>
              </a:spcBef>
              <a:defRPr/>
            </a:lvl5pPr>
          </a:lstStyle>
          <a:p>
            <a:pPr lvl="0"/>
            <a:r>
              <a:rPr lang="en-US"/>
              <a:t>Edit Master text styles</a:t>
            </a:r>
          </a:p>
        </p:txBody>
      </p:sp>
      <p:sp>
        <p:nvSpPr>
          <p:cNvPr id="15" name="Inhaltsplatzhalter 2">
            <a:extLst>
              <a:ext uri="{FF2B5EF4-FFF2-40B4-BE49-F238E27FC236}">
                <a16:creationId xmlns:a16="http://schemas.microsoft.com/office/drawing/2014/main" id="{EB645276-BF98-443B-8257-0168D878217E}"/>
              </a:ext>
            </a:extLst>
          </p:cNvPr>
          <p:cNvSpPr>
            <a:spLocks noGrp="1"/>
          </p:cNvSpPr>
          <p:nvPr>
            <p:ph idx="18"/>
          </p:nvPr>
        </p:nvSpPr>
        <p:spPr>
          <a:xfrm>
            <a:off x="8128799" y="1674000"/>
            <a:ext cx="3344400" cy="4644000"/>
          </a:xfrm>
        </p:spPr>
        <p:txBody>
          <a:bodyPr/>
          <a:lstStyle>
            <a:lvl5pPr>
              <a:spcBef>
                <a:spcPts val="2400"/>
              </a:spcBef>
              <a:defRPr/>
            </a:lvl5pPr>
          </a:lstStyle>
          <a:p>
            <a:pPr lvl="0"/>
            <a:r>
              <a:rPr lang="en-US"/>
              <a:t>Edit Master text styles</a:t>
            </a:r>
          </a:p>
        </p:txBody>
      </p:sp>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en-US"/>
              <a:t>Click to edit Master title style</a:t>
            </a:r>
            <a:endParaRPr lang="de-DE" dirty="0"/>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2" y="1181821"/>
            <a:ext cx="10753200" cy="366609"/>
          </a:xfrm>
        </p:spPr>
        <p:txBody>
          <a:bodyPr>
            <a:noAutofit/>
          </a:bodyPr>
          <a:lstStyle>
            <a:lvl1pPr marL="0" indent="0" algn="l">
              <a:spcBef>
                <a:spcPts val="0"/>
              </a:spcBef>
              <a:buNone/>
              <a:defRPr sz="2000">
                <a:solidFill>
                  <a:schemeClr val="tx2"/>
                </a:solidFill>
              </a:defRPr>
            </a:lvl1pPr>
            <a:lvl2pPr marL="457195" indent="0" algn="ctr">
              <a:buNone/>
              <a:defRPr sz="2000"/>
            </a:lvl2pPr>
            <a:lvl3pPr marL="914388" indent="0" algn="ctr">
              <a:buNone/>
              <a:defRPr sz="1801"/>
            </a:lvl3pPr>
            <a:lvl4pPr marL="1371583" indent="0" algn="ctr">
              <a:buNone/>
              <a:defRPr sz="1600"/>
            </a:lvl4pPr>
            <a:lvl5pPr marL="1828777" indent="0" algn="ctr">
              <a:buNone/>
              <a:defRPr sz="1600"/>
            </a:lvl5pPr>
            <a:lvl6pPr marL="2285972" indent="0" algn="ctr">
              <a:buNone/>
              <a:defRPr sz="1600"/>
            </a:lvl6pPr>
            <a:lvl7pPr marL="2743165" indent="0" algn="ctr">
              <a:buNone/>
              <a:defRPr sz="1600"/>
            </a:lvl7pPr>
            <a:lvl8pPr marL="3200360" indent="0" algn="ctr">
              <a:buNone/>
              <a:defRPr sz="1600"/>
            </a:lvl8pPr>
            <a:lvl9pPr marL="3657555" indent="0" algn="ctr">
              <a:buNone/>
              <a:defRPr sz="1600"/>
            </a:lvl9pPr>
          </a:lstStyle>
          <a:p>
            <a:r>
              <a:rPr lang="en-US"/>
              <a:t>Click to edit Master subtitle style</a:t>
            </a:r>
            <a:endParaRPr lang="de-DE" dirty="0"/>
          </a:p>
        </p:txBody>
      </p:sp>
      <p:sp>
        <p:nvSpPr>
          <p:cNvPr id="8" name="Datumsplatzhalter 7">
            <a:extLst>
              <a:ext uri="{FF2B5EF4-FFF2-40B4-BE49-F238E27FC236}">
                <a16:creationId xmlns:a16="http://schemas.microsoft.com/office/drawing/2014/main" id="{7E09A1A4-66FB-4BBF-B3D3-82C3A7E41C09}"/>
              </a:ext>
            </a:extLst>
          </p:cNvPr>
          <p:cNvSpPr>
            <a:spLocks noGrp="1"/>
          </p:cNvSpPr>
          <p:nvPr>
            <p:ph type="dt" sz="half" idx="14"/>
          </p:nvPr>
        </p:nvSpPr>
        <p:spPr/>
        <p:txBody>
          <a:bodyPr/>
          <a:lstStyle/>
          <a:p>
            <a:r>
              <a:rPr lang="de-DE"/>
              <a:t>|    15.02.2019</a:t>
            </a:r>
            <a:endParaRPr lang="de-DE" dirty="0"/>
          </a:p>
        </p:txBody>
      </p:sp>
      <p:sp>
        <p:nvSpPr>
          <p:cNvPr id="9" name="Fußzeilenplatzhalter 8">
            <a:extLst>
              <a:ext uri="{FF2B5EF4-FFF2-40B4-BE49-F238E27FC236}">
                <a16:creationId xmlns:a16="http://schemas.microsoft.com/office/drawing/2014/main" id="{F94D21F0-0C2D-40CB-B9DB-55864772B0A8}"/>
              </a:ext>
            </a:extLst>
          </p:cNvPr>
          <p:cNvSpPr>
            <a:spLocks noGrp="1"/>
          </p:cNvSpPr>
          <p:nvPr>
            <p:ph type="ftr" sz="quarter" idx="15"/>
          </p:nvPr>
        </p:nvSpPr>
        <p:spPr/>
        <p:txBody>
          <a:bodyPr/>
          <a:lstStyle/>
          <a:p>
            <a:r>
              <a:rPr lang="de-DE"/>
              <a:t>|    Fußzeile Universität Augsburg</a:t>
            </a:r>
            <a:endParaRPr lang="de-DE" dirty="0"/>
          </a:p>
        </p:txBody>
      </p:sp>
      <p:sp>
        <p:nvSpPr>
          <p:cNvPr id="10" name="Foliennummernplatzhalter 9">
            <a:extLst>
              <a:ext uri="{FF2B5EF4-FFF2-40B4-BE49-F238E27FC236}">
                <a16:creationId xmlns:a16="http://schemas.microsoft.com/office/drawing/2014/main" id="{ECC5A95F-83E3-4397-B18C-8F3003F1CEB4}"/>
              </a:ext>
            </a:extLst>
          </p:cNvPr>
          <p:cNvSpPr>
            <a:spLocks noGrp="1"/>
          </p:cNvSpPr>
          <p:nvPr>
            <p:ph type="sldNum" sz="quarter" idx="16"/>
          </p:nvPr>
        </p:nvSpPr>
        <p:spPr/>
        <p:txBody>
          <a:bodyPr/>
          <a:lstStyle/>
          <a:p>
            <a:fld id="{6567D7EC-8799-48C5-898A-08E264972062}" type="slidenum">
              <a:rPr lang="de-DE" smtClean="0"/>
              <a:pPr/>
              <a:t>‹#›</a:t>
            </a:fld>
            <a:endParaRPr lang="de-DE" dirty="0"/>
          </a:p>
        </p:txBody>
      </p:sp>
      <p:cxnSp>
        <p:nvCxnSpPr>
          <p:cNvPr id="11" name="Gerader Verbinder 10">
            <a:extLst>
              <a:ext uri="{FF2B5EF4-FFF2-40B4-BE49-F238E27FC236}">
                <a16:creationId xmlns:a16="http://schemas.microsoft.com/office/drawing/2014/main" id="{5FA93747-F558-41F7-A8CE-1CAD320F6A0D}"/>
              </a:ext>
            </a:extLst>
          </p:cNvPr>
          <p:cNvCxnSpPr>
            <a:cxnSpLocks/>
          </p:cNvCxnSpPr>
          <p:nvPr userDrawn="1"/>
        </p:nvCxnSpPr>
        <p:spPr>
          <a:xfrm>
            <a:off x="719999" y="1100617"/>
            <a:ext cx="1147200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655222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image" Target="../media/image2.svg"/><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8.xml"/><Relationship Id="rId3" Type="http://schemas.openxmlformats.org/officeDocument/2006/relationships/slideLayout" Target="../slideLayouts/slideLayout53.xml"/><Relationship Id="rId7" Type="http://schemas.openxmlformats.org/officeDocument/2006/relationships/slideLayout" Target="../slideLayouts/slideLayout57.xml"/><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5" Type="http://schemas.openxmlformats.org/officeDocument/2006/relationships/slideLayout" Target="../slideLayouts/slideLayout55.xml"/><Relationship Id="rId10" Type="http://schemas.openxmlformats.org/officeDocument/2006/relationships/theme" Target="../theme/theme2.xml"/><Relationship Id="rId4" Type="http://schemas.openxmlformats.org/officeDocument/2006/relationships/slideLayout" Target="../slideLayouts/slideLayout54.xml"/><Relationship Id="rId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B002517-676E-406E-9CC8-F34071CE22D1}"/>
              </a:ext>
            </a:extLst>
          </p:cNvPr>
          <p:cNvSpPr>
            <a:spLocks noGrp="1"/>
          </p:cNvSpPr>
          <p:nvPr>
            <p:ph type="sldNum" sz="quarter" idx="4"/>
          </p:nvPr>
        </p:nvSpPr>
        <p:spPr>
          <a:xfrm>
            <a:off x="720003" y="6500396"/>
            <a:ext cx="319319" cy="217417"/>
          </a:xfrm>
          <a:prstGeom prst="rect">
            <a:avLst/>
          </a:prstGeom>
        </p:spPr>
        <p:txBody>
          <a:bodyPr vert="horz" lIns="0" tIns="0" rIns="0" bIns="0" rtlCol="0" anchor="b"/>
          <a:lstStyle>
            <a:lvl1pPr algn="l">
              <a:defRPr sz="800" b="1">
                <a:solidFill>
                  <a:schemeClr val="tx1"/>
                </a:solidFill>
                <a:latin typeface="Arial" panose="020B0604020202020204" pitchFamily="34" charset="0"/>
                <a:cs typeface="Arial" panose="020B0604020202020204" pitchFamily="34" charset="0"/>
              </a:defRPr>
            </a:lvl1pPr>
          </a:lstStyle>
          <a:p>
            <a:fld id="{6567D7EC-8799-48C5-898A-08E264972062}" type="slidenum">
              <a:rPr lang="de-DE" smtClean="0"/>
              <a:pPr/>
              <a:t>‹#›</a:t>
            </a:fld>
            <a:endParaRPr lang="de-DE" dirty="0"/>
          </a:p>
        </p:txBody>
      </p:sp>
      <p:sp>
        <p:nvSpPr>
          <p:cNvPr id="4" name="Datumsplatzhalter 3">
            <a:extLst>
              <a:ext uri="{FF2B5EF4-FFF2-40B4-BE49-F238E27FC236}">
                <a16:creationId xmlns:a16="http://schemas.microsoft.com/office/drawing/2014/main" id="{CC50694B-33D5-45A5-B9F0-605F670D5E36}"/>
              </a:ext>
            </a:extLst>
          </p:cNvPr>
          <p:cNvSpPr>
            <a:spLocks noGrp="1"/>
          </p:cNvSpPr>
          <p:nvPr>
            <p:ph type="dt" sz="half" idx="2"/>
          </p:nvPr>
        </p:nvSpPr>
        <p:spPr>
          <a:xfrm>
            <a:off x="1005444" y="6500396"/>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15.02.2019</a:t>
            </a:r>
            <a:endParaRPr lang="de-DE" sz="900" dirty="0"/>
          </a:p>
        </p:txBody>
      </p:sp>
      <p:sp>
        <p:nvSpPr>
          <p:cNvPr id="5" name="Fußzeilenplatzhalter 4">
            <a:extLst>
              <a:ext uri="{FF2B5EF4-FFF2-40B4-BE49-F238E27FC236}">
                <a16:creationId xmlns:a16="http://schemas.microsoft.com/office/drawing/2014/main" id="{407C29D3-2D73-4F49-B56E-D32513508EAD}"/>
              </a:ext>
            </a:extLst>
          </p:cNvPr>
          <p:cNvSpPr>
            <a:spLocks noGrp="1"/>
          </p:cNvSpPr>
          <p:nvPr>
            <p:ph type="ftr" sz="quarter" idx="3"/>
          </p:nvPr>
        </p:nvSpPr>
        <p:spPr>
          <a:xfrm>
            <a:off x="1785868" y="6500396"/>
            <a:ext cx="7296537"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Fußzeile Universität Augsburg</a:t>
            </a:r>
          </a:p>
        </p:txBody>
      </p:sp>
      <p:sp>
        <p:nvSpPr>
          <p:cNvPr id="3" name="Textplatzhalter 2">
            <a:extLst>
              <a:ext uri="{FF2B5EF4-FFF2-40B4-BE49-F238E27FC236}">
                <a16:creationId xmlns:a16="http://schemas.microsoft.com/office/drawing/2014/main" id="{4F108140-EA1D-4506-BABD-AF3485301DFC}"/>
              </a:ext>
            </a:extLst>
          </p:cNvPr>
          <p:cNvSpPr>
            <a:spLocks noGrp="1"/>
          </p:cNvSpPr>
          <p:nvPr>
            <p:ph type="body" idx="1"/>
          </p:nvPr>
        </p:nvSpPr>
        <p:spPr>
          <a:xfrm>
            <a:off x="719999" y="1674000"/>
            <a:ext cx="10753200" cy="4644000"/>
          </a:xfrm>
          <a:prstGeom prst="rect">
            <a:avLst/>
          </a:prstGeom>
        </p:spPr>
        <p:txBody>
          <a:bodyPr vert="horz" lIns="0" tIns="0" rIns="0" bIns="0" rtlCol="0">
            <a:no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2" name="Titelplatzhalter 1">
            <a:extLst>
              <a:ext uri="{FF2B5EF4-FFF2-40B4-BE49-F238E27FC236}">
                <a16:creationId xmlns:a16="http://schemas.microsoft.com/office/drawing/2014/main" id="{E0695CCD-AB97-47A6-B356-2E5EB2D333F9}"/>
              </a:ext>
            </a:extLst>
          </p:cNvPr>
          <p:cNvSpPr>
            <a:spLocks noGrp="1"/>
          </p:cNvSpPr>
          <p:nvPr>
            <p:ph type="title"/>
          </p:nvPr>
        </p:nvSpPr>
        <p:spPr>
          <a:xfrm>
            <a:off x="719402" y="3"/>
            <a:ext cx="10753200" cy="1017917"/>
          </a:xfrm>
          <a:prstGeom prst="rect">
            <a:avLst/>
          </a:prstGeom>
        </p:spPr>
        <p:txBody>
          <a:bodyPr vert="horz" lIns="0" tIns="0" rIns="0" bIns="0" rtlCol="0" anchor="b">
            <a:noAutofit/>
          </a:bodyPr>
          <a:lstStyle/>
          <a:p>
            <a:r>
              <a:rPr lang="de-DE" dirty="0"/>
              <a:t>Mastertitelformat bearbeiten</a:t>
            </a:r>
          </a:p>
        </p:txBody>
      </p:sp>
      <p:sp>
        <p:nvSpPr>
          <p:cNvPr id="27" name="Farbakzent links">
            <a:extLst>
              <a:ext uri="{FF2B5EF4-FFF2-40B4-BE49-F238E27FC236}">
                <a16:creationId xmlns:a16="http://schemas.microsoft.com/office/drawing/2014/main" id="{9D9C0A71-6028-48D4-B0A9-8857E5EE332A}"/>
              </a:ext>
            </a:extLst>
          </p:cNvPr>
          <p:cNvSpPr/>
          <p:nvPr userDrawn="1"/>
        </p:nvSpPr>
        <p:spPr>
          <a:xfrm>
            <a:off x="4" y="0"/>
            <a:ext cx="231228" cy="2644002"/>
          </a:xfrm>
          <a:custGeom>
            <a:avLst/>
            <a:gdLst>
              <a:gd name="connsiteX0" fmla="*/ 0 w 231229"/>
              <a:gd name="connsiteY0" fmla="*/ 0 h 2644002"/>
              <a:gd name="connsiteX1" fmla="*/ 231229 w 231229"/>
              <a:gd name="connsiteY1" fmla="*/ 0 h 2644002"/>
              <a:gd name="connsiteX2" fmla="*/ 231229 w 231229"/>
              <a:gd name="connsiteY2" fmla="*/ 427848 h 2644002"/>
              <a:gd name="connsiteX3" fmla="*/ 231229 w 231229"/>
              <a:gd name="connsiteY3" fmla="*/ 1100610 h 2644002"/>
              <a:gd name="connsiteX4" fmla="*/ 231229 w 231229"/>
              <a:gd name="connsiteY4" fmla="*/ 2499514 h 2644002"/>
              <a:gd name="connsiteX5" fmla="*/ 0 w 231229"/>
              <a:gd name="connsiteY5" fmla="*/ 2644002 h 2644002"/>
              <a:gd name="connsiteX6" fmla="*/ 0 w 231229"/>
              <a:gd name="connsiteY6" fmla="*/ 1100610 h 2644002"/>
              <a:gd name="connsiteX7" fmla="*/ 0 w 231229"/>
              <a:gd name="connsiteY7" fmla="*/ 427848 h 264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1229" h="2644002">
                <a:moveTo>
                  <a:pt x="0" y="0"/>
                </a:moveTo>
                <a:lnTo>
                  <a:pt x="231229" y="0"/>
                </a:lnTo>
                <a:lnTo>
                  <a:pt x="231229" y="427848"/>
                </a:lnTo>
                <a:lnTo>
                  <a:pt x="231229" y="1100610"/>
                </a:lnTo>
                <a:lnTo>
                  <a:pt x="231229" y="2499514"/>
                </a:lnTo>
                <a:lnTo>
                  <a:pt x="0" y="2644002"/>
                </a:lnTo>
                <a:lnTo>
                  <a:pt x="0" y="1100610"/>
                </a:lnTo>
                <a:lnTo>
                  <a:pt x="0" y="427848"/>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1"/>
          </a:p>
        </p:txBody>
      </p:sp>
      <p:pic>
        <p:nvPicPr>
          <p:cNvPr id="8" name="Grafik 7">
            <a:extLst>
              <a:ext uri="{FF2B5EF4-FFF2-40B4-BE49-F238E27FC236}">
                <a16:creationId xmlns:a16="http://schemas.microsoft.com/office/drawing/2014/main" id="{40789B94-3BA2-4579-B5BA-A91701BC21A2}"/>
              </a:ext>
            </a:extLst>
          </p:cNvPr>
          <p:cNvPicPr>
            <a:picLocks noChangeAspect="1"/>
          </p:cNvPicPr>
          <p:nvPr userDrawn="1"/>
        </p:nvPicPr>
        <p:blipFill>
          <a:blip r:embed="rId52" cstate="screen">
            <a:extLst>
              <a:ext uri="{28A0092B-C50C-407E-A947-70E740481C1C}">
                <a14:useLocalDpi xmlns:a14="http://schemas.microsoft.com/office/drawing/2010/main"/>
              </a:ext>
              <a:ext uri="{96DAC541-7B7A-43D3-8B79-37D633B846F1}">
                <asvg:svgBlip xmlns:asvg="http://schemas.microsoft.com/office/drawing/2016/SVG/main" r:embed="rId53"/>
              </a:ext>
            </a:extLst>
          </a:blip>
          <a:stretch>
            <a:fillRect/>
          </a:stretch>
        </p:blipFill>
        <p:spPr>
          <a:xfrm>
            <a:off x="10965221" y="6411888"/>
            <a:ext cx="507979" cy="305925"/>
          </a:xfrm>
          <a:prstGeom prst="rect">
            <a:avLst/>
          </a:prstGeom>
        </p:spPr>
      </p:pic>
    </p:spTree>
    <p:extLst>
      <p:ext uri="{BB962C8B-B14F-4D97-AF65-F5344CB8AC3E}">
        <p14:creationId xmlns:p14="http://schemas.microsoft.com/office/powerpoint/2010/main" val="24339578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10" r:id="rId49"/>
    <p:sldLayoutId id="2147483711" r:id="rId50"/>
  </p:sldLayoutIdLst>
  <p:hf hdr="0"/>
  <p:txStyles>
    <p:titleStyle>
      <a:lvl1pPr algn="l" defTabSz="914388" rtl="0" eaLnBrk="1" latinLnBrk="0" hangingPunct="1">
        <a:lnSpc>
          <a:spcPct val="90000"/>
        </a:lnSpc>
        <a:spcBef>
          <a:spcPct val="0"/>
        </a:spcBef>
        <a:buNone/>
        <a:defRPr sz="2601" kern="1200">
          <a:solidFill>
            <a:schemeClr val="tx1"/>
          </a:solidFill>
          <a:latin typeface="Arial" panose="020B0604020202020204" pitchFamily="34" charset="0"/>
          <a:ea typeface="+mj-ea"/>
          <a:cs typeface="Arial" panose="020B0604020202020204" pitchFamily="34" charset="0"/>
        </a:defRPr>
      </a:lvl1pPr>
    </p:titleStyle>
    <p:bodyStyle>
      <a:lvl1pPr marL="12601" indent="0" algn="l" defTabSz="914388" rtl="0" eaLnBrk="1" latinLnBrk="0" hangingPunct="1">
        <a:lnSpc>
          <a:spcPct val="100000"/>
        </a:lnSpc>
        <a:spcBef>
          <a:spcPts val="1200"/>
        </a:spcBef>
        <a:buClr>
          <a:srgbClr val="AD007C"/>
        </a:buClr>
        <a:buFont typeface="Wingdings" panose="05000000000000000000" pitchFamily="2" charset="2"/>
        <a:buNone/>
        <a:defRPr sz="1801" kern="1200">
          <a:solidFill>
            <a:schemeClr val="tx1"/>
          </a:solidFill>
          <a:latin typeface="+mn-lt"/>
          <a:ea typeface="+mn-ea"/>
          <a:cs typeface="Arial" panose="020B0604020202020204" pitchFamily="34" charset="0"/>
        </a:defRPr>
      </a:lvl1pPr>
      <a:lvl2pPr marL="215997" indent="-215997" algn="l" defTabSz="914388" rtl="0" eaLnBrk="1" latinLnBrk="0" hangingPunct="1">
        <a:lnSpc>
          <a:spcPct val="100000"/>
        </a:lnSpc>
        <a:spcBef>
          <a:spcPts val="1200"/>
        </a:spcBef>
        <a:buClr>
          <a:schemeClr val="tx2"/>
        </a:buClr>
        <a:buFont typeface="Wingdings" panose="05000000000000000000" pitchFamily="2" charset="2"/>
        <a:buChar char="§"/>
        <a:defRPr sz="1801" kern="1200">
          <a:solidFill>
            <a:schemeClr val="tx1"/>
          </a:solidFill>
          <a:latin typeface="+mn-lt"/>
          <a:ea typeface="+mn-ea"/>
          <a:cs typeface="Arial" panose="020B0604020202020204" pitchFamily="34" charset="0"/>
        </a:defRPr>
      </a:lvl2pPr>
      <a:lvl3pPr marL="431995" indent="-215997" algn="l" defTabSz="914388" rtl="0" eaLnBrk="1" latinLnBrk="0" hangingPunct="1">
        <a:lnSpc>
          <a:spcPct val="100000"/>
        </a:lnSpc>
        <a:spcBef>
          <a:spcPts val="601"/>
        </a:spcBef>
        <a:buClr>
          <a:schemeClr val="tx2"/>
        </a:buClr>
        <a:buFont typeface="Symbol" panose="05050102010706020507" pitchFamily="18" charset="2"/>
        <a:buChar char="-"/>
        <a:defRPr sz="1600" kern="1200">
          <a:solidFill>
            <a:schemeClr val="tx1"/>
          </a:solidFill>
          <a:latin typeface="+mn-lt"/>
          <a:ea typeface="+mn-ea"/>
          <a:cs typeface="Arial" panose="020B0604020202020204" pitchFamily="34" charset="0"/>
        </a:defRPr>
      </a:lvl3pPr>
      <a:lvl4pPr marL="611993" indent="-179999" algn="l" defTabSz="914388" rtl="0" eaLnBrk="1" latinLnBrk="0" hangingPunct="1">
        <a:lnSpc>
          <a:spcPct val="100000"/>
        </a:lnSpc>
        <a:spcBef>
          <a:spcPts val="400"/>
        </a:spcBef>
        <a:buClr>
          <a:schemeClr val="tx2"/>
        </a:buClr>
        <a:buFont typeface="Symbol" panose="05050102010706020507" pitchFamily="18" charset="2"/>
        <a:buChar char="-"/>
        <a:defRPr sz="1401" kern="1200">
          <a:solidFill>
            <a:schemeClr val="tx1"/>
          </a:solidFill>
          <a:latin typeface="+mn-lt"/>
          <a:ea typeface="+mn-ea"/>
          <a:cs typeface="Arial" panose="020B0604020202020204" pitchFamily="34" charset="0"/>
        </a:defRPr>
      </a:lvl4pPr>
      <a:lvl5pPr marL="0" indent="0" algn="l" defTabSz="914388" rtl="0" eaLnBrk="1" latinLnBrk="0" hangingPunct="1">
        <a:lnSpc>
          <a:spcPct val="100000"/>
        </a:lnSpc>
        <a:spcBef>
          <a:spcPts val="2400"/>
        </a:spcBef>
        <a:spcAft>
          <a:spcPts val="0"/>
        </a:spcAft>
        <a:buClr>
          <a:srgbClr val="AD007C"/>
        </a:buClr>
        <a:buFont typeface="Wingdings" panose="05000000000000000000" pitchFamily="2" charset="2"/>
        <a:buNone/>
        <a:defRPr sz="1801" kern="1200" cap="none" baseline="0">
          <a:solidFill>
            <a:schemeClr val="tx2"/>
          </a:solidFill>
          <a:latin typeface="+mn-lt"/>
          <a:ea typeface="+mn-ea"/>
          <a:cs typeface="Arial" panose="020B0604020202020204" pitchFamily="34" charset="0"/>
        </a:defRPr>
      </a:lvl5pPr>
      <a:lvl6pPr marL="2514568" indent="-228597" algn="l" defTabSz="914388"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763" indent="-228597" algn="l" defTabSz="914388"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8957" indent="-228597" algn="l" defTabSz="914388"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152" indent="-228597" algn="l" defTabSz="914388"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p:bodyStyle>
    <p:otherStyle>
      <a:defPPr>
        <a:defRPr lang="de-DE"/>
      </a:defPPr>
      <a:lvl1pPr marL="0" algn="l" defTabSz="914388" rtl="0" eaLnBrk="1" latinLnBrk="0" hangingPunct="1">
        <a:defRPr sz="1200" kern="1200">
          <a:solidFill>
            <a:schemeClr val="tx1"/>
          </a:solidFill>
          <a:latin typeface="+mn-lt"/>
          <a:ea typeface="+mn-ea"/>
          <a:cs typeface="+mn-cs"/>
        </a:defRPr>
      </a:lvl1pPr>
      <a:lvl2pPr marL="457195" algn="l" defTabSz="914388" rtl="0" eaLnBrk="1" latinLnBrk="0" hangingPunct="1">
        <a:defRPr sz="1200" kern="1200">
          <a:solidFill>
            <a:schemeClr val="tx1"/>
          </a:solidFill>
          <a:latin typeface="+mn-lt"/>
          <a:ea typeface="+mn-ea"/>
          <a:cs typeface="+mn-cs"/>
        </a:defRPr>
      </a:lvl2pPr>
      <a:lvl3pPr marL="914388" algn="l" defTabSz="914388" rtl="0" eaLnBrk="1" latinLnBrk="0" hangingPunct="1">
        <a:defRPr sz="1200" kern="1200">
          <a:solidFill>
            <a:schemeClr val="tx1"/>
          </a:solidFill>
          <a:latin typeface="+mn-lt"/>
          <a:ea typeface="+mn-ea"/>
          <a:cs typeface="+mn-cs"/>
        </a:defRPr>
      </a:lvl3pPr>
      <a:lvl4pPr marL="1371583" algn="l" defTabSz="914388" rtl="0" eaLnBrk="1" latinLnBrk="0" hangingPunct="1">
        <a:defRPr sz="1200" kern="1200">
          <a:solidFill>
            <a:schemeClr val="tx1"/>
          </a:solidFill>
          <a:latin typeface="+mn-lt"/>
          <a:ea typeface="+mn-ea"/>
          <a:cs typeface="+mn-cs"/>
        </a:defRPr>
      </a:lvl4pPr>
      <a:lvl5pPr marL="1828777" algn="l" defTabSz="914388" rtl="0" eaLnBrk="1" latinLnBrk="0" hangingPunct="1">
        <a:defRPr sz="1200" kern="1200">
          <a:solidFill>
            <a:schemeClr val="tx1"/>
          </a:solidFill>
          <a:latin typeface="+mn-lt"/>
          <a:ea typeface="+mn-ea"/>
          <a:cs typeface="+mn-cs"/>
        </a:defRPr>
      </a:lvl5pPr>
      <a:lvl6pPr marL="2285972" algn="l" defTabSz="914388" rtl="0" eaLnBrk="1" latinLnBrk="0" hangingPunct="1">
        <a:defRPr sz="1200" kern="1200">
          <a:solidFill>
            <a:schemeClr val="tx1"/>
          </a:solidFill>
          <a:latin typeface="+mn-lt"/>
          <a:ea typeface="+mn-ea"/>
          <a:cs typeface="+mn-cs"/>
        </a:defRPr>
      </a:lvl6pPr>
      <a:lvl7pPr marL="2743165" algn="l" defTabSz="914388" rtl="0" eaLnBrk="1" latinLnBrk="0" hangingPunct="1">
        <a:defRPr sz="1200" kern="1200">
          <a:solidFill>
            <a:schemeClr val="tx1"/>
          </a:solidFill>
          <a:latin typeface="+mn-lt"/>
          <a:ea typeface="+mn-ea"/>
          <a:cs typeface="+mn-cs"/>
        </a:defRPr>
      </a:lvl7pPr>
      <a:lvl8pPr marL="3200360" algn="l" defTabSz="914388" rtl="0" eaLnBrk="1" latinLnBrk="0" hangingPunct="1">
        <a:defRPr sz="1200" kern="1200">
          <a:solidFill>
            <a:schemeClr val="tx1"/>
          </a:solidFill>
          <a:latin typeface="+mn-lt"/>
          <a:ea typeface="+mn-ea"/>
          <a:cs typeface="+mn-cs"/>
        </a:defRPr>
      </a:lvl8pPr>
      <a:lvl9pPr marL="3657555" algn="l" defTabSz="914388" rtl="0" eaLnBrk="1" latinLnBrk="0" hangingPunct="1">
        <a:defRPr sz="12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57" userDrawn="1">
          <p15:clr>
            <a:srgbClr val="F26B43"/>
          </p15:clr>
        </p15:guide>
        <p15:guide id="4" pos="7225" userDrawn="1">
          <p15:clr>
            <a:srgbClr val="F26B43"/>
          </p15:clr>
        </p15:guide>
        <p15:guide id="5" orient="horz" pos="1056" userDrawn="1">
          <p15:clr>
            <a:srgbClr val="F26B43"/>
          </p15:clr>
        </p15:guide>
        <p15:guide id="6" orient="horz" pos="592" userDrawn="1">
          <p15:clr>
            <a:srgbClr val="F26B43"/>
          </p15:clr>
        </p15:guide>
        <p15:guide id="7" orient="horz" pos="3976" userDrawn="1">
          <p15:clr>
            <a:srgbClr val="F26B43"/>
          </p15:clr>
        </p15:guide>
        <p15:guide id="8" orient="horz" pos="904" userDrawn="1">
          <p15:clr>
            <a:srgbClr val="F26B43"/>
          </p15:clr>
        </p15:guide>
        <p15:guide id="9" pos="2560" userDrawn="1">
          <p15:clr>
            <a:srgbClr val="F26B43"/>
          </p15:clr>
        </p15:guide>
        <p15:guide id="10" pos="5120" userDrawn="1">
          <p15:clr>
            <a:srgbClr val="F26B43"/>
          </p15:clr>
        </p15:guide>
        <p15:guide id="11" pos="2784" userDrawn="1">
          <p15:clr>
            <a:srgbClr val="F26B43"/>
          </p15:clr>
        </p15:guide>
        <p15:guide id="12" pos="489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Title Placeholder 9"/>
          <p:cNvSpPr>
            <a:spLocks noGrp="1"/>
          </p:cNvSpPr>
          <p:nvPr>
            <p:ph type="title"/>
          </p:nvPr>
        </p:nvSpPr>
        <p:spPr>
          <a:xfrm>
            <a:off x="379516" y="182218"/>
            <a:ext cx="11524432" cy="1063487"/>
          </a:xfrm>
          <a:prstGeom prst="rect">
            <a:avLst/>
          </a:prstGeom>
        </p:spPr>
        <p:txBody>
          <a:bodyPr vert="horz" lIns="91409" tIns="45705" rIns="91409" bIns="45705" rtlCol="0" anchor="t" anchorCtr="0">
            <a:normAutofit/>
          </a:bodyPr>
          <a:lstStyle/>
          <a:p>
            <a:r>
              <a:rPr lang="en-US" dirty="0"/>
              <a:t>Click to edit Master title style</a:t>
            </a:r>
          </a:p>
        </p:txBody>
      </p:sp>
    </p:spTree>
    <p:extLst>
      <p:ext uri="{BB962C8B-B14F-4D97-AF65-F5344CB8AC3E}">
        <p14:creationId xmlns:p14="http://schemas.microsoft.com/office/powerpoint/2010/main" val="3194931851"/>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Lst>
  <p:txStyles>
    <p:titleStyle>
      <a:lvl1pPr algn="l" defTabSz="914077" rtl="0" eaLnBrk="1" latinLnBrk="0" hangingPunct="1">
        <a:lnSpc>
          <a:spcPct val="80000"/>
        </a:lnSpc>
        <a:spcBef>
          <a:spcPct val="0"/>
        </a:spcBef>
        <a:buNone/>
        <a:defRPr sz="4400"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p:titleStyle>
    <p:bodyStyle>
      <a:lvl1pPr marL="342778" indent="-342778" algn="l" defTabSz="914077" rtl="0" eaLnBrk="1" latinLnBrk="0" hangingPunct="1">
        <a:spcBef>
          <a:spcPts val="1200"/>
        </a:spcBef>
        <a:buFont typeface="Arial" pitchFamily="34" charset="0"/>
        <a:buChar char="•"/>
        <a:defRPr sz="3200" b="1"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0" indent="-285648" algn="l" defTabSz="914077"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597" indent="-228520" algn="l" defTabSz="914077" rtl="0" eaLnBrk="1" latinLnBrk="0" hangingPunct="1">
        <a:spcBef>
          <a:spcPts val="201"/>
        </a:spcBef>
        <a:spcAft>
          <a:spcPts val="201"/>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38" indent="-228520" algn="l" defTabSz="914077"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675" indent="-228520" algn="l" defTabSz="914077"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13" indent="-228520" algn="l" defTabSz="9140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52" indent="-228520" algn="l" defTabSz="9140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790" indent="-228520" algn="l" defTabSz="9140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31" indent="-228520" algn="l" defTabSz="9140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077" rtl="0" eaLnBrk="1" latinLnBrk="0" hangingPunct="1">
        <a:defRPr sz="1801" kern="1200">
          <a:solidFill>
            <a:schemeClr val="tx1"/>
          </a:solidFill>
          <a:latin typeface="+mn-lt"/>
          <a:ea typeface="+mn-ea"/>
          <a:cs typeface="+mn-cs"/>
        </a:defRPr>
      </a:lvl1pPr>
      <a:lvl2pPr marL="457039" algn="l" defTabSz="914077" rtl="0" eaLnBrk="1" latinLnBrk="0" hangingPunct="1">
        <a:defRPr sz="1801" kern="1200">
          <a:solidFill>
            <a:schemeClr val="tx1"/>
          </a:solidFill>
          <a:latin typeface="+mn-lt"/>
          <a:ea typeface="+mn-ea"/>
          <a:cs typeface="+mn-cs"/>
        </a:defRPr>
      </a:lvl2pPr>
      <a:lvl3pPr marL="914077" algn="l" defTabSz="914077" rtl="0" eaLnBrk="1" latinLnBrk="0" hangingPunct="1">
        <a:defRPr sz="1801" kern="1200">
          <a:solidFill>
            <a:schemeClr val="tx1"/>
          </a:solidFill>
          <a:latin typeface="+mn-lt"/>
          <a:ea typeface="+mn-ea"/>
          <a:cs typeface="+mn-cs"/>
        </a:defRPr>
      </a:lvl3pPr>
      <a:lvl4pPr marL="1371116" algn="l" defTabSz="914077" rtl="0" eaLnBrk="1" latinLnBrk="0" hangingPunct="1">
        <a:defRPr sz="1801" kern="1200">
          <a:solidFill>
            <a:schemeClr val="tx1"/>
          </a:solidFill>
          <a:latin typeface="+mn-lt"/>
          <a:ea typeface="+mn-ea"/>
          <a:cs typeface="+mn-cs"/>
        </a:defRPr>
      </a:lvl4pPr>
      <a:lvl5pPr marL="1828156" algn="l" defTabSz="914077" rtl="0" eaLnBrk="1" latinLnBrk="0" hangingPunct="1">
        <a:defRPr sz="1801" kern="1200">
          <a:solidFill>
            <a:schemeClr val="tx1"/>
          </a:solidFill>
          <a:latin typeface="+mn-lt"/>
          <a:ea typeface="+mn-ea"/>
          <a:cs typeface="+mn-cs"/>
        </a:defRPr>
      </a:lvl5pPr>
      <a:lvl6pPr marL="2285195" algn="l" defTabSz="914077" rtl="0" eaLnBrk="1" latinLnBrk="0" hangingPunct="1">
        <a:defRPr sz="1801" kern="1200">
          <a:solidFill>
            <a:schemeClr val="tx1"/>
          </a:solidFill>
          <a:latin typeface="+mn-lt"/>
          <a:ea typeface="+mn-ea"/>
          <a:cs typeface="+mn-cs"/>
        </a:defRPr>
      </a:lvl6pPr>
      <a:lvl7pPr marL="2742232" algn="l" defTabSz="914077" rtl="0" eaLnBrk="1" latinLnBrk="0" hangingPunct="1">
        <a:defRPr sz="1801" kern="1200">
          <a:solidFill>
            <a:schemeClr val="tx1"/>
          </a:solidFill>
          <a:latin typeface="+mn-lt"/>
          <a:ea typeface="+mn-ea"/>
          <a:cs typeface="+mn-cs"/>
        </a:defRPr>
      </a:lvl7pPr>
      <a:lvl8pPr marL="3199270" algn="l" defTabSz="914077" rtl="0" eaLnBrk="1" latinLnBrk="0" hangingPunct="1">
        <a:defRPr sz="1801" kern="1200">
          <a:solidFill>
            <a:schemeClr val="tx1"/>
          </a:solidFill>
          <a:latin typeface="+mn-lt"/>
          <a:ea typeface="+mn-ea"/>
          <a:cs typeface="+mn-cs"/>
        </a:defRPr>
      </a:lvl8pPr>
      <a:lvl9pPr marL="3656312" algn="l" defTabSz="914077"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6.emf"/><Relationship Id="rId7" Type="http://schemas.openxmlformats.org/officeDocument/2006/relationships/image" Target="../media/image18.emf"/><Relationship Id="rId2" Type="http://schemas.openxmlformats.org/officeDocument/2006/relationships/notesSlide" Target="../notesSlides/notesSlide10.xml"/><Relationship Id="rId1" Type="http://schemas.openxmlformats.org/officeDocument/2006/relationships/slideLayout" Target="../slideLayouts/slideLayout23.xml"/><Relationship Id="rId6" Type="http://schemas.openxmlformats.org/officeDocument/2006/relationships/image" Target="../media/image13.emf"/><Relationship Id="rId5" Type="http://schemas.openxmlformats.org/officeDocument/2006/relationships/image" Target="../media/image17.emf"/><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5.xml"/><Relationship Id="rId1" Type="http://schemas.openxmlformats.org/officeDocument/2006/relationships/slideLayout" Target="../slideLayouts/slideLayout23.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23.xml"/><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xml"/><Relationship Id="rId1" Type="http://schemas.openxmlformats.org/officeDocument/2006/relationships/slideLayout" Target="../slideLayouts/slideLayout23.xml"/><Relationship Id="rId5" Type="http://schemas.openxmlformats.org/officeDocument/2006/relationships/image" Target="../media/image13.emf"/><Relationship Id="rId4" Type="http://schemas.openxmlformats.org/officeDocument/2006/relationships/image" Target="../media/image12.emf"/></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3" Type="http://schemas.openxmlformats.org/officeDocument/2006/relationships/image" Target="../media/image16.emf"/><Relationship Id="rId7" Type="http://schemas.openxmlformats.org/officeDocument/2006/relationships/image" Target="../media/image18.emf"/><Relationship Id="rId2" Type="http://schemas.openxmlformats.org/officeDocument/2006/relationships/notesSlide" Target="../notesSlides/notesSlide8.xml"/><Relationship Id="rId1" Type="http://schemas.openxmlformats.org/officeDocument/2006/relationships/slideLayout" Target="../slideLayouts/slideLayout23.xml"/><Relationship Id="rId6" Type="http://schemas.openxmlformats.org/officeDocument/2006/relationships/image" Target="../media/image13.emf"/><Relationship Id="rId5" Type="http://schemas.openxmlformats.org/officeDocument/2006/relationships/image" Target="../media/image17.emf"/><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24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281239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a:xfrm>
            <a:off x="719402" y="1"/>
            <a:ext cx="10753200" cy="1017916"/>
          </a:xfrm>
        </p:spPr>
        <p:txBody>
          <a:bodyPr/>
          <a:lstStyle/>
          <a:p>
            <a:pPr>
              <a:buClrTx/>
            </a:pPr>
            <a:r>
              <a:rPr lang="en-US" sz="3600" dirty="0">
                <a:latin typeface="Calibri" panose="020F0502020204030204" pitchFamily="34" charset="0"/>
                <a:cs typeface="Calibri" panose="020F0502020204030204" pitchFamily="34" charset="0"/>
              </a:rPr>
              <a:t> </a:t>
            </a:r>
            <a:r>
              <a:rPr lang="en-GB" sz="3600" dirty="0">
                <a:latin typeface="Calibri" panose="020F0502020204030204" pitchFamily="34" charset="0"/>
                <a:cs typeface="Calibri" panose="020F0502020204030204" pitchFamily="34" charset="0"/>
              </a:rPr>
              <a:t>Types of Learning Systems (cont.)</a:t>
            </a:r>
          </a:p>
        </p:txBody>
      </p:sp>
      <p:sp>
        <p:nvSpPr>
          <p:cNvPr id="46" name="Content Placeholder 2">
            <a:extLst>
              <a:ext uri="{FF2B5EF4-FFF2-40B4-BE49-F238E27FC236}">
                <a16:creationId xmlns:a16="http://schemas.microsoft.com/office/drawing/2014/main" id="{3D09A4EE-9683-41D9-A6C7-B612E6C94E9D}"/>
              </a:ext>
            </a:extLst>
          </p:cNvPr>
          <p:cNvSpPr txBox="1">
            <a:spLocks/>
          </p:cNvSpPr>
          <p:nvPr/>
        </p:nvSpPr>
        <p:spPr>
          <a:xfrm>
            <a:off x="903261" y="1629031"/>
            <a:ext cx="10569340" cy="568321"/>
          </a:xfrm>
          <a:prstGeom prst="rect">
            <a:avLst/>
          </a:prstGeom>
        </p:spPr>
        <p:txBody>
          <a:bodyPr/>
          <a:lstStyle>
            <a:lvl1pPr marL="12600" indent="0" algn="l" defTabSz="914400" rtl="0" eaLnBrk="1" latinLnBrk="0" hangingPunct="1">
              <a:lnSpc>
                <a:spcPct val="100000"/>
              </a:lnSpc>
              <a:spcBef>
                <a:spcPts val="1200"/>
              </a:spcBef>
              <a:buClr>
                <a:srgbClr val="AD007C"/>
              </a:buClr>
              <a:buFont typeface="Wingdings" panose="05000000000000000000" pitchFamily="2" charset="2"/>
              <a:buNone/>
              <a:defRPr sz="1800" kern="1200">
                <a:solidFill>
                  <a:schemeClr val="tx1"/>
                </a:solidFill>
                <a:latin typeface="+mn-lt"/>
                <a:ea typeface="+mn-ea"/>
                <a:cs typeface="Arial" panose="020B0604020202020204" pitchFamily="34" charset="0"/>
              </a:defRPr>
            </a:lvl1pPr>
            <a:lvl2pPr marL="216000" indent="-216000" algn="l" defTabSz="914400" rtl="0" eaLnBrk="1" latinLnBrk="0" hangingPunct="1">
              <a:lnSpc>
                <a:spcPct val="100000"/>
              </a:lnSpc>
              <a:spcBef>
                <a:spcPts val="1200"/>
              </a:spcBef>
              <a:buClr>
                <a:schemeClr val="tx2"/>
              </a:buClr>
              <a:buFont typeface="Wingdings" panose="05000000000000000000" pitchFamily="2" charset="2"/>
              <a:buChar char="§"/>
              <a:defRPr sz="1800" kern="1200">
                <a:solidFill>
                  <a:schemeClr val="tx1"/>
                </a:solidFill>
                <a:latin typeface="+mn-lt"/>
                <a:ea typeface="+mn-ea"/>
                <a:cs typeface="Arial" panose="020B0604020202020204" pitchFamily="34" charset="0"/>
              </a:defRPr>
            </a:lvl2pPr>
            <a:lvl3pPr marL="432000" indent="-216000" algn="l" defTabSz="914400" rtl="0" eaLnBrk="1" latinLnBrk="0" hangingPunct="1">
              <a:lnSpc>
                <a:spcPct val="100000"/>
              </a:lnSpc>
              <a:spcBef>
                <a:spcPts val="600"/>
              </a:spcBef>
              <a:buClr>
                <a:schemeClr val="tx2"/>
              </a:buClr>
              <a:buFont typeface="Symbol" panose="05050102010706020507" pitchFamily="18" charset="2"/>
              <a:buChar char="-"/>
              <a:defRPr sz="1600" kern="1200">
                <a:solidFill>
                  <a:schemeClr val="tx1"/>
                </a:solidFill>
                <a:latin typeface="+mn-lt"/>
                <a:ea typeface="+mn-ea"/>
                <a:cs typeface="Arial" panose="020B0604020202020204" pitchFamily="34" charset="0"/>
              </a:defRPr>
            </a:lvl3pPr>
            <a:lvl4pPr marL="612000" indent="-180000" algn="l" defTabSz="914400" rtl="0" eaLnBrk="1" latinLnBrk="0" hangingPunct="1">
              <a:lnSpc>
                <a:spcPct val="100000"/>
              </a:lnSpc>
              <a:spcBef>
                <a:spcPts val="400"/>
              </a:spcBef>
              <a:buClr>
                <a:schemeClr val="tx2"/>
              </a:buClr>
              <a:buFont typeface="Symbol" panose="05050102010706020507" pitchFamily="18" charset="2"/>
              <a:buChar char="-"/>
              <a:defRPr sz="1400" kern="1200">
                <a:solidFill>
                  <a:schemeClr val="tx1"/>
                </a:solidFill>
                <a:latin typeface="+mn-lt"/>
                <a:ea typeface="+mn-ea"/>
                <a:cs typeface="Arial" panose="020B0604020202020204" pitchFamily="34" charset="0"/>
              </a:defRPr>
            </a:lvl4pPr>
            <a:lvl5pPr marL="0" indent="0" algn="l" defTabSz="914400" rtl="0" eaLnBrk="1" latinLnBrk="0" hangingPunct="1">
              <a:lnSpc>
                <a:spcPct val="100000"/>
              </a:lnSpc>
              <a:spcBef>
                <a:spcPts val="2400"/>
              </a:spcBef>
              <a:spcAft>
                <a:spcPts val="0"/>
              </a:spcAft>
              <a:buClr>
                <a:srgbClr val="AD007C"/>
              </a:buClr>
              <a:buFont typeface="Wingdings" panose="05000000000000000000" pitchFamily="2" charset="2"/>
              <a:buNone/>
              <a:defRPr sz="1800" kern="1200" cap="none" baseline="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5496" indent="-342895">
              <a:buClrTx/>
              <a:buFont typeface="Arial" panose="020B0604020202020204" pitchFamily="34" charset="0"/>
              <a:buChar char="•"/>
            </a:pPr>
            <a:r>
              <a:rPr lang="en-US" sz="2400" dirty="0">
                <a:latin typeface="Calibri" panose="020F0502020204030204" pitchFamily="34" charset="0"/>
                <a:cs typeface="Calibri" panose="020F0502020204030204" pitchFamily="34" charset="0"/>
              </a:rPr>
              <a:t>“</a:t>
            </a:r>
            <a:r>
              <a:rPr lang="en-US" sz="2400" dirty="0">
                <a:solidFill>
                  <a:srgbClr val="C00000"/>
                </a:solidFill>
                <a:latin typeface="Calibri" panose="020F0502020204030204" pitchFamily="34" charset="0"/>
                <a:cs typeface="Calibri" panose="020F0502020204030204" pitchFamily="34" charset="0"/>
              </a:rPr>
              <a:t>Unsupervised</a:t>
            </a:r>
            <a:r>
              <a:rPr lang="en-US" sz="2400" dirty="0">
                <a:latin typeface="Calibri" panose="020F0502020204030204" pitchFamily="34" charset="0"/>
                <a:cs typeface="Calibri" panose="020F0502020204030204" pitchFamily="34" charset="0"/>
              </a:rPr>
              <a:t>” means that the training data has no ground truth labels to learn from.</a:t>
            </a:r>
          </a:p>
        </p:txBody>
      </p:sp>
      <p:grpSp>
        <p:nvGrpSpPr>
          <p:cNvPr id="120" name="Group 119">
            <a:extLst>
              <a:ext uri="{FF2B5EF4-FFF2-40B4-BE49-F238E27FC236}">
                <a16:creationId xmlns:a16="http://schemas.microsoft.com/office/drawing/2014/main" id="{09026ED8-B45E-4F6F-AE8A-AB787250B0D1}"/>
              </a:ext>
            </a:extLst>
          </p:cNvPr>
          <p:cNvGrpSpPr/>
          <p:nvPr/>
        </p:nvGrpSpPr>
        <p:grpSpPr>
          <a:xfrm>
            <a:off x="2393557" y="3144053"/>
            <a:ext cx="1217227" cy="1145872"/>
            <a:chOff x="3095625" y="3808413"/>
            <a:chExt cx="1381125" cy="1300163"/>
          </a:xfrm>
        </p:grpSpPr>
        <p:sp>
          <p:nvSpPr>
            <p:cNvPr id="121" name="Freeform 5">
              <a:extLst>
                <a:ext uri="{FF2B5EF4-FFF2-40B4-BE49-F238E27FC236}">
                  <a16:creationId xmlns:a16="http://schemas.microsoft.com/office/drawing/2014/main" id="{C43B65DD-FFE3-4463-981F-79B669FA90B7}"/>
                </a:ext>
              </a:extLst>
            </p:cNvPr>
            <p:cNvSpPr>
              <a:spLocks/>
            </p:cNvSpPr>
            <p:nvPr/>
          </p:nvSpPr>
          <p:spPr bwMode="auto">
            <a:xfrm>
              <a:off x="3113088" y="4221163"/>
              <a:ext cx="257175" cy="80962"/>
            </a:xfrm>
            <a:custGeom>
              <a:avLst/>
              <a:gdLst>
                <a:gd name="T0" fmla="*/ 7 w 28"/>
                <a:gd name="T1" fmla="*/ 9 h 9"/>
                <a:gd name="T2" fmla="*/ 28 w 28"/>
                <a:gd name="T3" fmla="*/ 9 h 9"/>
                <a:gd name="T4" fmla="*/ 23 w 28"/>
                <a:gd name="T5" fmla="*/ 2 h 9"/>
                <a:gd name="T6" fmla="*/ 18 w 28"/>
                <a:gd name="T7" fmla="*/ 0 h 9"/>
                <a:gd name="T8" fmla="*/ 0 w 28"/>
                <a:gd name="T9" fmla="*/ 0 h 9"/>
                <a:gd name="T10" fmla="*/ 0 w 28"/>
                <a:gd name="T11" fmla="*/ 2 h 9"/>
                <a:gd name="T12" fmla="*/ 7 w 28"/>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7" y="9"/>
                  </a:moveTo>
                  <a:cubicBezTo>
                    <a:pt x="28" y="9"/>
                    <a:pt x="28" y="9"/>
                    <a:pt x="28" y="9"/>
                  </a:cubicBezTo>
                  <a:cubicBezTo>
                    <a:pt x="23" y="2"/>
                    <a:pt x="23" y="2"/>
                    <a:pt x="23" y="2"/>
                  </a:cubicBezTo>
                  <a:cubicBezTo>
                    <a:pt x="18" y="0"/>
                    <a:pt x="18" y="0"/>
                    <a:pt x="18" y="0"/>
                  </a:cubicBezTo>
                  <a:cubicBezTo>
                    <a:pt x="0" y="0"/>
                    <a:pt x="0" y="0"/>
                    <a:pt x="0" y="0"/>
                  </a:cubicBezTo>
                  <a:cubicBezTo>
                    <a:pt x="0" y="2"/>
                    <a:pt x="0" y="2"/>
                    <a:pt x="0" y="2"/>
                  </a:cubicBezTo>
                  <a:cubicBezTo>
                    <a:pt x="0" y="6"/>
                    <a:pt x="3" y="9"/>
                    <a:pt x="7" y="9"/>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22" name="Freeform 6">
              <a:extLst>
                <a:ext uri="{FF2B5EF4-FFF2-40B4-BE49-F238E27FC236}">
                  <a16:creationId xmlns:a16="http://schemas.microsoft.com/office/drawing/2014/main" id="{EF2F9EE0-F543-4F74-B8A5-937926BA889E}"/>
                </a:ext>
              </a:extLst>
            </p:cNvPr>
            <p:cNvSpPr>
              <a:spLocks/>
            </p:cNvSpPr>
            <p:nvPr/>
          </p:nvSpPr>
          <p:spPr bwMode="auto">
            <a:xfrm>
              <a:off x="3159125" y="4238625"/>
              <a:ext cx="128588" cy="211137"/>
            </a:xfrm>
            <a:custGeom>
              <a:avLst/>
              <a:gdLst>
                <a:gd name="T0" fmla="*/ 0 w 14"/>
                <a:gd name="T1" fmla="*/ 19 h 23"/>
                <a:gd name="T2" fmla="*/ 4 w 14"/>
                <a:gd name="T3" fmla="*/ 23 h 23"/>
                <a:gd name="T4" fmla="*/ 10 w 14"/>
                <a:gd name="T5" fmla="*/ 23 h 23"/>
                <a:gd name="T6" fmla="*/ 14 w 14"/>
                <a:gd name="T7" fmla="*/ 19 h 23"/>
                <a:gd name="T8" fmla="*/ 14 w 14"/>
                <a:gd name="T9" fmla="*/ 4 h 23"/>
                <a:gd name="T10" fmla="*/ 10 w 14"/>
                <a:gd name="T11" fmla="*/ 0 h 23"/>
                <a:gd name="T12" fmla="*/ 4 w 14"/>
                <a:gd name="T13" fmla="*/ 0 h 23"/>
                <a:gd name="T14" fmla="*/ 0 w 14"/>
                <a:gd name="T15" fmla="*/ 4 h 23"/>
                <a:gd name="T16" fmla="*/ 0 w 14"/>
                <a:gd name="T1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3">
                  <a:moveTo>
                    <a:pt x="0" y="19"/>
                  </a:moveTo>
                  <a:cubicBezTo>
                    <a:pt x="0" y="21"/>
                    <a:pt x="2" y="23"/>
                    <a:pt x="4" y="23"/>
                  </a:cubicBezTo>
                  <a:cubicBezTo>
                    <a:pt x="10" y="23"/>
                    <a:pt x="10" y="23"/>
                    <a:pt x="10" y="23"/>
                  </a:cubicBezTo>
                  <a:cubicBezTo>
                    <a:pt x="12" y="23"/>
                    <a:pt x="14" y="21"/>
                    <a:pt x="14" y="19"/>
                  </a:cubicBezTo>
                  <a:cubicBezTo>
                    <a:pt x="14" y="4"/>
                    <a:pt x="14" y="4"/>
                    <a:pt x="14" y="4"/>
                  </a:cubicBezTo>
                  <a:cubicBezTo>
                    <a:pt x="14" y="2"/>
                    <a:pt x="12" y="0"/>
                    <a:pt x="10" y="0"/>
                  </a:cubicBezTo>
                  <a:cubicBezTo>
                    <a:pt x="4" y="0"/>
                    <a:pt x="4" y="0"/>
                    <a:pt x="4" y="0"/>
                  </a:cubicBezTo>
                  <a:cubicBezTo>
                    <a:pt x="2" y="0"/>
                    <a:pt x="0" y="2"/>
                    <a:pt x="0" y="4"/>
                  </a:cubicBezTo>
                  <a:lnTo>
                    <a:pt x="0" y="19"/>
                  </a:ln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23" name="Freeform 7">
              <a:extLst>
                <a:ext uri="{FF2B5EF4-FFF2-40B4-BE49-F238E27FC236}">
                  <a16:creationId xmlns:a16="http://schemas.microsoft.com/office/drawing/2014/main" id="{A403C19A-00D1-46FD-993E-56FCFDC7EEB5}"/>
                </a:ext>
              </a:extLst>
            </p:cNvPr>
            <p:cNvSpPr>
              <a:spLocks/>
            </p:cNvSpPr>
            <p:nvPr/>
          </p:nvSpPr>
          <p:spPr bwMode="auto">
            <a:xfrm>
              <a:off x="3370263" y="3808413"/>
              <a:ext cx="841375" cy="668337"/>
            </a:xfrm>
            <a:custGeom>
              <a:avLst/>
              <a:gdLst>
                <a:gd name="T0" fmla="*/ 75 w 92"/>
                <a:gd name="T1" fmla="*/ 0 h 73"/>
                <a:gd name="T2" fmla="*/ 17 w 92"/>
                <a:gd name="T3" fmla="*/ 0 h 73"/>
                <a:gd name="T4" fmla="*/ 0 w 92"/>
                <a:gd name="T5" fmla="*/ 16 h 73"/>
                <a:gd name="T6" fmla="*/ 0 w 92"/>
                <a:gd name="T7" fmla="*/ 73 h 73"/>
                <a:gd name="T8" fmla="*/ 92 w 92"/>
                <a:gd name="T9" fmla="*/ 73 h 73"/>
                <a:gd name="T10" fmla="*/ 92 w 92"/>
                <a:gd name="T11" fmla="*/ 16 h 73"/>
                <a:gd name="T12" fmla="*/ 75 w 92"/>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92" h="73">
                  <a:moveTo>
                    <a:pt x="75" y="0"/>
                  </a:moveTo>
                  <a:cubicBezTo>
                    <a:pt x="17" y="0"/>
                    <a:pt x="17" y="0"/>
                    <a:pt x="17" y="0"/>
                  </a:cubicBezTo>
                  <a:cubicBezTo>
                    <a:pt x="7" y="0"/>
                    <a:pt x="0" y="7"/>
                    <a:pt x="0" y="16"/>
                  </a:cubicBezTo>
                  <a:cubicBezTo>
                    <a:pt x="0" y="73"/>
                    <a:pt x="0" y="73"/>
                    <a:pt x="0" y="73"/>
                  </a:cubicBezTo>
                  <a:cubicBezTo>
                    <a:pt x="92" y="73"/>
                    <a:pt x="92" y="73"/>
                    <a:pt x="92" y="73"/>
                  </a:cubicBezTo>
                  <a:cubicBezTo>
                    <a:pt x="92" y="16"/>
                    <a:pt x="92" y="16"/>
                    <a:pt x="92" y="16"/>
                  </a:cubicBezTo>
                  <a:cubicBezTo>
                    <a:pt x="92" y="7"/>
                    <a:pt x="84" y="0"/>
                    <a:pt x="75" y="0"/>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24" name="Freeform 8">
              <a:extLst>
                <a:ext uri="{FF2B5EF4-FFF2-40B4-BE49-F238E27FC236}">
                  <a16:creationId xmlns:a16="http://schemas.microsoft.com/office/drawing/2014/main" id="{2D6E7620-3E8E-4D2F-8AFE-432C39C8C8FF}"/>
                </a:ext>
              </a:extLst>
            </p:cNvPr>
            <p:cNvSpPr>
              <a:spLocks noEditPoints="1"/>
            </p:cNvSpPr>
            <p:nvPr/>
          </p:nvSpPr>
          <p:spPr bwMode="auto">
            <a:xfrm>
              <a:off x="3351213" y="4476750"/>
              <a:ext cx="869950" cy="631825"/>
            </a:xfrm>
            <a:custGeom>
              <a:avLst/>
              <a:gdLst>
                <a:gd name="T0" fmla="*/ 93 w 95"/>
                <a:gd name="T1" fmla="*/ 69 h 69"/>
                <a:gd name="T2" fmla="*/ 92 w 95"/>
                <a:gd name="T3" fmla="*/ 69 h 69"/>
                <a:gd name="T4" fmla="*/ 47 w 95"/>
                <a:gd name="T5" fmla="*/ 37 h 69"/>
                <a:gd name="T6" fmla="*/ 3 w 95"/>
                <a:gd name="T7" fmla="*/ 69 h 69"/>
                <a:gd name="T8" fmla="*/ 1 w 95"/>
                <a:gd name="T9" fmla="*/ 69 h 69"/>
                <a:gd name="T10" fmla="*/ 0 w 95"/>
                <a:gd name="T11" fmla="*/ 67 h 69"/>
                <a:gd name="T12" fmla="*/ 0 w 95"/>
                <a:gd name="T13" fmla="*/ 2 h 69"/>
                <a:gd name="T14" fmla="*/ 0 w 95"/>
                <a:gd name="T15" fmla="*/ 1 h 69"/>
                <a:gd name="T16" fmla="*/ 0 w 95"/>
                <a:gd name="T17" fmla="*/ 0 h 69"/>
                <a:gd name="T18" fmla="*/ 1 w 95"/>
                <a:gd name="T19" fmla="*/ 0 h 69"/>
                <a:gd name="T20" fmla="*/ 2 w 95"/>
                <a:gd name="T21" fmla="*/ 0 h 69"/>
                <a:gd name="T22" fmla="*/ 2 w 95"/>
                <a:gd name="T23" fmla="*/ 0 h 69"/>
                <a:gd name="T24" fmla="*/ 93 w 95"/>
                <a:gd name="T25" fmla="*/ 0 h 69"/>
                <a:gd name="T26" fmla="*/ 93 w 95"/>
                <a:gd name="T27" fmla="*/ 0 h 69"/>
                <a:gd name="T28" fmla="*/ 94 w 95"/>
                <a:gd name="T29" fmla="*/ 0 h 69"/>
                <a:gd name="T30" fmla="*/ 94 w 95"/>
                <a:gd name="T31" fmla="*/ 0 h 69"/>
                <a:gd name="T32" fmla="*/ 95 w 95"/>
                <a:gd name="T33" fmla="*/ 1 h 69"/>
                <a:gd name="T34" fmla="*/ 95 w 95"/>
                <a:gd name="T35" fmla="*/ 1 h 69"/>
                <a:gd name="T36" fmla="*/ 95 w 95"/>
                <a:gd name="T37" fmla="*/ 1 h 69"/>
                <a:gd name="T38" fmla="*/ 95 w 95"/>
                <a:gd name="T39" fmla="*/ 2 h 69"/>
                <a:gd name="T40" fmla="*/ 95 w 95"/>
                <a:gd name="T41" fmla="*/ 67 h 69"/>
                <a:gd name="T42" fmla="*/ 94 w 95"/>
                <a:gd name="T43" fmla="*/ 69 h 69"/>
                <a:gd name="T44" fmla="*/ 93 w 95"/>
                <a:gd name="T45" fmla="*/ 69 h 69"/>
                <a:gd name="T46" fmla="*/ 51 w 95"/>
                <a:gd name="T47" fmla="*/ 34 h 69"/>
                <a:gd name="T48" fmla="*/ 91 w 95"/>
                <a:gd name="T49" fmla="*/ 63 h 69"/>
                <a:gd name="T50" fmla="*/ 91 w 95"/>
                <a:gd name="T51" fmla="*/ 6 h 69"/>
                <a:gd name="T52" fmla="*/ 51 w 95"/>
                <a:gd name="T53" fmla="*/ 34 h 69"/>
                <a:gd name="T54" fmla="*/ 4 w 95"/>
                <a:gd name="T55" fmla="*/ 6 h 69"/>
                <a:gd name="T56" fmla="*/ 4 w 95"/>
                <a:gd name="T57" fmla="*/ 63 h 69"/>
                <a:gd name="T58" fmla="*/ 44 w 95"/>
                <a:gd name="T59" fmla="*/ 34 h 69"/>
                <a:gd name="T60" fmla="*/ 4 w 95"/>
                <a:gd name="T61" fmla="*/ 6 h 69"/>
                <a:gd name="T62" fmla="*/ 8 w 95"/>
                <a:gd name="T63" fmla="*/ 4 h 69"/>
                <a:gd name="T64" fmla="*/ 47 w 95"/>
                <a:gd name="T65" fmla="*/ 32 h 69"/>
                <a:gd name="T66" fmla="*/ 87 w 95"/>
                <a:gd name="T67" fmla="*/ 4 h 69"/>
                <a:gd name="T68" fmla="*/ 8 w 95"/>
                <a:gd name="T69"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 h="69">
                  <a:moveTo>
                    <a:pt x="93" y="69"/>
                  </a:moveTo>
                  <a:cubicBezTo>
                    <a:pt x="93" y="69"/>
                    <a:pt x="92" y="69"/>
                    <a:pt x="92" y="69"/>
                  </a:cubicBezTo>
                  <a:cubicBezTo>
                    <a:pt x="47" y="37"/>
                    <a:pt x="47" y="37"/>
                    <a:pt x="47" y="37"/>
                  </a:cubicBezTo>
                  <a:cubicBezTo>
                    <a:pt x="3" y="69"/>
                    <a:pt x="3" y="69"/>
                    <a:pt x="3" y="69"/>
                  </a:cubicBezTo>
                  <a:cubicBezTo>
                    <a:pt x="3" y="69"/>
                    <a:pt x="2" y="69"/>
                    <a:pt x="1" y="69"/>
                  </a:cubicBezTo>
                  <a:cubicBezTo>
                    <a:pt x="0" y="69"/>
                    <a:pt x="0" y="68"/>
                    <a:pt x="0" y="67"/>
                  </a:cubicBezTo>
                  <a:cubicBezTo>
                    <a:pt x="0" y="2"/>
                    <a:pt x="0" y="2"/>
                    <a:pt x="0" y="2"/>
                  </a:cubicBezTo>
                  <a:cubicBezTo>
                    <a:pt x="0" y="2"/>
                    <a:pt x="0" y="1"/>
                    <a:pt x="0" y="1"/>
                  </a:cubicBezTo>
                  <a:cubicBezTo>
                    <a:pt x="0" y="1"/>
                    <a:pt x="0" y="1"/>
                    <a:pt x="0" y="0"/>
                  </a:cubicBezTo>
                  <a:cubicBezTo>
                    <a:pt x="1" y="0"/>
                    <a:pt x="1" y="0"/>
                    <a:pt x="1" y="0"/>
                  </a:cubicBezTo>
                  <a:cubicBezTo>
                    <a:pt x="1" y="0"/>
                    <a:pt x="2" y="0"/>
                    <a:pt x="2" y="0"/>
                  </a:cubicBezTo>
                  <a:cubicBezTo>
                    <a:pt x="2" y="0"/>
                    <a:pt x="2" y="0"/>
                    <a:pt x="2" y="0"/>
                  </a:cubicBezTo>
                  <a:cubicBezTo>
                    <a:pt x="93" y="0"/>
                    <a:pt x="93" y="0"/>
                    <a:pt x="93" y="0"/>
                  </a:cubicBezTo>
                  <a:cubicBezTo>
                    <a:pt x="93" y="0"/>
                    <a:pt x="93" y="0"/>
                    <a:pt x="93" y="0"/>
                  </a:cubicBezTo>
                  <a:cubicBezTo>
                    <a:pt x="93" y="0"/>
                    <a:pt x="94" y="0"/>
                    <a:pt x="94" y="0"/>
                  </a:cubicBezTo>
                  <a:cubicBezTo>
                    <a:pt x="94" y="0"/>
                    <a:pt x="94" y="0"/>
                    <a:pt x="94" y="0"/>
                  </a:cubicBezTo>
                  <a:cubicBezTo>
                    <a:pt x="95" y="1"/>
                    <a:pt x="95" y="1"/>
                    <a:pt x="95" y="1"/>
                  </a:cubicBezTo>
                  <a:cubicBezTo>
                    <a:pt x="95" y="1"/>
                    <a:pt x="95" y="1"/>
                    <a:pt x="95" y="1"/>
                  </a:cubicBezTo>
                  <a:cubicBezTo>
                    <a:pt x="95" y="1"/>
                    <a:pt x="95" y="1"/>
                    <a:pt x="95" y="1"/>
                  </a:cubicBezTo>
                  <a:cubicBezTo>
                    <a:pt x="95" y="1"/>
                    <a:pt x="95" y="2"/>
                    <a:pt x="95" y="2"/>
                  </a:cubicBezTo>
                  <a:cubicBezTo>
                    <a:pt x="95" y="67"/>
                    <a:pt x="95" y="67"/>
                    <a:pt x="95" y="67"/>
                  </a:cubicBezTo>
                  <a:cubicBezTo>
                    <a:pt x="95" y="68"/>
                    <a:pt x="95" y="69"/>
                    <a:pt x="94" y="69"/>
                  </a:cubicBezTo>
                  <a:cubicBezTo>
                    <a:pt x="94" y="69"/>
                    <a:pt x="93" y="69"/>
                    <a:pt x="93" y="69"/>
                  </a:cubicBezTo>
                  <a:close/>
                  <a:moveTo>
                    <a:pt x="51" y="34"/>
                  </a:moveTo>
                  <a:cubicBezTo>
                    <a:pt x="91" y="63"/>
                    <a:pt x="91" y="63"/>
                    <a:pt x="91" y="63"/>
                  </a:cubicBezTo>
                  <a:cubicBezTo>
                    <a:pt x="91" y="6"/>
                    <a:pt x="91" y="6"/>
                    <a:pt x="91" y="6"/>
                  </a:cubicBezTo>
                  <a:lnTo>
                    <a:pt x="51" y="34"/>
                  </a:lnTo>
                  <a:close/>
                  <a:moveTo>
                    <a:pt x="4" y="6"/>
                  </a:moveTo>
                  <a:cubicBezTo>
                    <a:pt x="4" y="63"/>
                    <a:pt x="4" y="63"/>
                    <a:pt x="4" y="63"/>
                  </a:cubicBezTo>
                  <a:cubicBezTo>
                    <a:pt x="44" y="34"/>
                    <a:pt x="44" y="34"/>
                    <a:pt x="44" y="34"/>
                  </a:cubicBezTo>
                  <a:lnTo>
                    <a:pt x="4" y="6"/>
                  </a:lnTo>
                  <a:close/>
                  <a:moveTo>
                    <a:pt x="8" y="4"/>
                  </a:moveTo>
                  <a:cubicBezTo>
                    <a:pt x="47" y="32"/>
                    <a:pt x="47" y="32"/>
                    <a:pt x="47" y="32"/>
                  </a:cubicBezTo>
                  <a:cubicBezTo>
                    <a:pt x="87" y="4"/>
                    <a:pt x="87" y="4"/>
                    <a:pt x="87" y="4"/>
                  </a:cubicBezTo>
                  <a:lnTo>
                    <a:pt x="8" y="4"/>
                  </a:ln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25" name="Freeform 9">
              <a:extLst>
                <a:ext uri="{FF2B5EF4-FFF2-40B4-BE49-F238E27FC236}">
                  <a16:creationId xmlns:a16="http://schemas.microsoft.com/office/drawing/2014/main" id="{82D99704-DC4B-48B0-A995-E2EBEF58ED78}"/>
                </a:ext>
              </a:extLst>
            </p:cNvPr>
            <p:cNvSpPr>
              <a:spLocks/>
            </p:cNvSpPr>
            <p:nvPr/>
          </p:nvSpPr>
          <p:spPr bwMode="auto">
            <a:xfrm>
              <a:off x="3095625" y="4202113"/>
              <a:ext cx="292100" cy="393700"/>
            </a:xfrm>
            <a:custGeom>
              <a:avLst/>
              <a:gdLst>
                <a:gd name="T0" fmla="*/ 30 w 32"/>
                <a:gd name="T1" fmla="*/ 43 h 43"/>
                <a:gd name="T2" fmla="*/ 28 w 32"/>
                <a:gd name="T3" fmla="*/ 41 h 43"/>
                <a:gd name="T4" fmla="*/ 28 w 32"/>
                <a:gd name="T5" fmla="*/ 14 h 43"/>
                <a:gd name="T6" fmla="*/ 18 w 32"/>
                <a:gd name="T7" fmla="*/ 4 h 43"/>
                <a:gd name="T8" fmla="*/ 2 w 32"/>
                <a:gd name="T9" fmla="*/ 4 h 43"/>
                <a:gd name="T10" fmla="*/ 0 w 32"/>
                <a:gd name="T11" fmla="*/ 2 h 43"/>
                <a:gd name="T12" fmla="*/ 2 w 32"/>
                <a:gd name="T13" fmla="*/ 0 h 43"/>
                <a:gd name="T14" fmla="*/ 18 w 32"/>
                <a:gd name="T15" fmla="*/ 0 h 43"/>
                <a:gd name="T16" fmla="*/ 32 w 32"/>
                <a:gd name="T17" fmla="*/ 14 h 43"/>
                <a:gd name="T18" fmla="*/ 32 w 32"/>
                <a:gd name="T19" fmla="*/ 41 h 43"/>
                <a:gd name="T20" fmla="*/ 30 w 32"/>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3">
                  <a:moveTo>
                    <a:pt x="30" y="43"/>
                  </a:moveTo>
                  <a:cubicBezTo>
                    <a:pt x="29" y="43"/>
                    <a:pt x="28" y="42"/>
                    <a:pt x="28" y="41"/>
                  </a:cubicBezTo>
                  <a:cubicBezTo>
                    <a:pt x="28" y="14"/>
                    <a:pt x="28" y="14"/>
                    <a:pt x="28" y="14"/>
                  </a:cubicBezTo>
                  <a:cubicBezTo>
                    <a:pt x="28" y="9"/>
                    <a:pt x="24" y="4"/>
                    <a:pt x="18" y="4"/>
                  </a:cubicBezTo>
                  <a:cubicBezTo>
                    <a:pt x="2" y="4"/>
                    <a:pt x="2" y="4"/>
                    <a:pt x="2" y="4"/>
                  </a:cubicBezTo>
                  <a:cubicBezTo>
                    <a:pt x="0" y="4"/>
                    <a:pt x="0" y="3"/>
                    <a:pt x="0" y="2"/>
                  </a:cubicBezTo>
                  <a:cubicBezTo>
                    <a:pt x="0" y="1"/>
                    <a:pt x="0" y="0"/>
                    <a:pt x="2" y="0"/>
                  </a:cubicBezTo>
                  <a:cubicBezTo>
                    <a:pt x="18" y="0"/>
                    <a:pt x="18" y="0"/>
                    <a:pt x="18" y="0"/>
                  </a:cubicBezTo>
                  <a:cubicBezTo>
                    <a:pt x="26" y="0"/>
                    <a:pt x="32" y="6"/>
                    <a:pt x="32" y="14"/>
                  </a:cubicBezTo>
                  <a:cubicBezTo>
                    <a:pt x="32" y="41"/>
                    <a:pt x="32" y="41"/>
                    <a:pt x="32" y="41"/>
                  </a:cubicBezTo>
                  <a:cubicBezTo>
                    <a:pt x="32" y="42"/>
                    <a:pt x="31" y="43"/>
                    <a:pt x="30" y="43"/>
                  </a:cubicBez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26" name="Freeform 10">
              <a:extLst>
                <a:ext uri="{FF2B5EF4-FFF2-40B4-BE49-F238E27FC236}">
                  <a16:creationId xmlns:a16="http://schemas.microsoft.com/office/drawing/2014/main" id="{1CF45722-BFCA-4267-87C2-6CDC747B1732}"/>
                </a:ext>
              </a:extLst>
            </p:cNvPr>
            <p:cNvSpPr>
              <a:spLocks/>
            </p:cNvSpPr>
            <p:nvPr/>
          </p:nvSpPr>
          <p:spPr bwMode="auto">
            <a:xfrm>
              <a:off x="4211638" y="4221163"/>
              <a:ext cx="246063" cy="80962"/>
            </a:xfrm>
            <a:custGeom>
              <a:avLst/>
              <a:gdLst>
                <a:gd name="T0" fmla="*/ 20 w 27"/>
                <a:gd name="T1" fmla="*/ 9 h 9"/>
                <a:gd name="T2" fmla="*/ 0 w 27"/>
                <a:gd name="T3" fmla="*/ 9 h 9"/>
                <a:gd name="T4" fmla="*/ 4 w 27"/>
                <a:gd name="T5" fmla="*/ 2 h 9"/>
                <a:gd name="T6" fmla="*/ 9 w 27"/>
                <a:gd name="T7" fmla="*/ 0 h 9"/>
                <a:gd name="T8" fmla="*/ 27 w 27"/>
                <a:gd name="T9" fmla="*/ 0 h 9"/>
                <a:gd name="T10" fmla="*/ 27 w 27"/>
                <a:gd name="T11" fmla="*/ 2 h 9"/>
                <a:gd name="T12" fmla="*/ 20 w 27"/>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7" h="9">
                  <a:moveTo>
                    <a:pt x="20" y="9"/>
                  </a:moveTo>
                  <a:cubicBezTo>
                    <a:pt x="0" y="9"/>
                    <a:pt x="0" y="9"/>
                    <a:pt x="0" y="9"/>
                  </a:cubicBezTo>
                  <a:cubicBezTo>
                    <a:pt x="4" y="2"/>
                    <a:pt x="4" y="2"/>
                    <a:pt x="4" y="2"/>
                  </a:cubicBezTo>
                  <a:cubicBezTo>
                    <a:pt x="9" y="0"/>
                    <a:pt x="9" y="0"/>
                    <a:pt x="9" y="0"/>
                  </a:cubicBezTo>
                  <a:cubicBezTo>
                    <a:pt x="27" y="0"/>
                    <a:pt x="27" y="0"/>
                    <a:pt x="27" y="0"/>
                  </a:cubicBezTo>
                  <a:cubicBezTo>
                    <a:pt x="27" y="2"/>
                    <a:pt x="27" y="2"/>
                    <a:pt x="27" y="2"/>
                  </a:cubicBezTo>
                  <a:cubicBezTo>
                    <a:pt x="27" y="6"/>
                    <a:pt x="24" y="9"/>
                    <a:pt x="20" y="9"/>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27" name="Freeform 11">
              <a:extLst>
                <a:ext uri="{FF2B5EF4-FFF2-40B4-BE49-F238E27FC236}">
                  <a16:creationId xmlns:a16="http://schemas.microsoft.com/office/drawing/2014/main" id="{26430AF2-B4FA-4588-A96D-55F5303830D9}"/>
                </a:ext>
              </a:extLst>
            </p:cNvPr>
            <p:cNvSpPr>
              <a:spLocks/>
            </p:cNvSpPr>
            <p:nvPr/>
          </p:nvSpPr>
          <p:spPr bwMode="auto">
            <a:xfrm>
              <a:off x="4184650" y="4202113"/>
              <a:ext cx="292100" cy="393700"/>
            </a:xfrm>
            <a:custGeom>
              <a:avLst/>
              <a:gdLst>
                <a:gd name="T0" fmla="*/ 2 w 32"/>
                <a:gd name="T1" fmla="*/ 43 h 43"/>
                <a:gd name="T2" fmla="*/ 0 w 32"/>
                <a:gd name="T3" fmla="*/ 41 h 43"/>
                <a:gd name="T4" fmla="*/ 0 w 32"/>
                <a:gd name="T5" fmla="*/ 14 h 43"/>
                <a:gd name="T6" fmla="*/ 14 w 32"/>
                <a:gd name="T7" fmla="*/ 0 h 43"/>
                <a:gd name="T8" fmla="*/ 30 w 32"/>
                <a:gd name="T9" fmla="*/ 0 h 43"/>
                <a:gd name="T10" fmla="*/ 32 w 32"/>
                <a:gd name="T11" fmla="*/ 2 h 43"/>
                <a:gd name="T12" fmla="*/ 30 w 32"/>
                <a:gd name="T13" fmla="*/ 4 h 43"/>
                <a:gd name="T14" fmla="*/ 14 w 32"/>
                <a:gd name="T15" fmla="*/ 4 h 43"/>
                <a:gd name="T16" fmla="*/ 4 w 32"/>
                <a:gd name="T17" fmla="*/ 14 h 43"/>
                <a:gd name="T18" fmla="*/ 4 w 32"/>
                <a:gd name="T19" fmla="*/ 41 h 43"/>
                <a:gd name="T20" fmla="*/ 2 w 32"/>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3">
                  <a:moveTo>
                    <a:pt x="2" y="43"/>
                  </a:moveTo>
                  <a:cubicBezTo>
                    <a:pt x="1" y="43"/>
                    <a:pt x="0" y="42"/>
                    <a:pt x="0" y="41"/>
                  </a:cubicBezTo>
                  <a:cubicBezTo>
                    <a:pt x="0" y="14"/>
                    <a:pt x="0" y="14"/>
                    <a:pt x="0" y="14"/>
                  </a:cubicBezTo>
                  <a:cubicBezTo>
                    <a:pt x="0" y="6"/>
                    <a:pt x="6" y="0"/>
                    <a:pt x="14" y="0"/>
                  </a:cubicBezTo>
                  <a:cubicBezTo>
                    <a:pt x="30" y="0"/>
                    <a:pt x="30" y="0"/>
                    <a:pt x="30" y="0"/>
                  </a:cubicBezTo>
                  <a:cubicBezTo>
                    <a:pt x="31" y="0"/>
                    <a:pt x="32" y="1"/>
                    <a:pt x="32" y="2"/>
                  </a:cubicBezTo>
                  <a:cubicBezTo>
                    <a:pt x="32" y="3"/>
                    <a:pt x="31" y="4"/>
                    <a:pt x="30" y="4"/>
                  </a:cubicBezTo>
                  <a:cubicBezTo>
                    <a:pt x="14" y="4"/>
                    <a:pt x="14" y="4"/>
                    <a:pt x="14" y="4"/>
                  </a:cubicBezTo>
                  <a:cubicBezTo>
                    <a:pt x="8" y="4"/>
                    <a:pt x="4" y="9"/>
                    <a:pt x="4" y="14"/>
                  </a:cubicBezTo>
                  <a:cubicBezTo>
                    <a:pt x="4" y="41"/>
                    <a:pt x="4" y="41"/>
                    <a:pt x="4" y="41"/>
                  </a:cubicBezTo>
                  <a:cubicBezTo>
                    <a:pt x="4" y="42"/>
                    <a:pt x="3" y="43"/>
                    <a:pt x="2" y="43"/>
                  </a:cubicBez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28" name="Freeform 12">
              <a:extLst>
                <a:ext uri="{FF2B5EF4-FFF2-40B4-BE49-F238E27FC236}">
                  <a16:creationId xmlns:a16="http://schemas.microsoft.com/office/drawing/2014/main" id="{BC4262A5-AE7C-4EC0-8145-2BAEDF5EE28F}"/>
                </a:ext>
              </a:extLst>
            </p:cNvPr>
            <p:cNvSpPr>
              <a:spLocks/>
            </p:cNvSpPr>
            <p:nvPr/>
          </p:nvSpPr>
          <p:spPr bwMode="auto">
            <a:xfrm>
              <a:off x="4284663" y="4238625"/>
              <a:ext cx="128588" cy="211137"/>
            </a:xfrm>
            <a:custGeom>
              <a:avLst/>
              <a:gdLst>
                <a:gd name="T0" fmla="*/ 14 w 14"/>
                <a:gd name="T1" fmla="*/ 19 h 23"/>
                <a:gd name="T2" fmla="*/ 10 w 14"/>
                <a:gd name="T3" fmla="*/ 23 h 23"/>
                <a:gd name="T4" fmla="*/ 5 w 14"/>
                <a:gd name="T5" fmla="*/ 23 h 23"/>
                <a:gd name="T6" fmla="*/ 0 w 14"/>
                <a:gd name="T7" fmla="*/ 19 h 23"/>
                <a:gd name="T8" fmla="*/ 0 w 14"/>
                <a:gd name="T9" fmla="*/ 4 h 23"/>
                <a:gd name="T10" fmla="*/ 5 w 14"/>
                <a:gd name="T11" fmla="*/ 0 h 23"/>
                <a:gd name="T12" fmla="*/ 10 w 14"/>
                <a:gd name="T13" fmla="*/ 0 h 23"/>
                <a:gd name="T14" fmla="*/ 14 w 14"/>
                <a:gd name="T15" fmla="*/ 4 h 23"/>
                <a:gd name="T16" fmla="*/ 14 w 14"/>
                <a:gd name="T1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3">
                  <a:moveTo>
                    <a:pt x="14" y="19"/>
                  </a:moveTo>
                  <a:cubicBezTo>
                    <a:pt x="14" y="21"/>
                    <a:pt x="12" y="23"/>
                    <a:pt x="10" y="23"/>
                  </a:cubicBezTo>
                  <a:cubicBezTo>
                    <a:pt x="5" y="23"/>
                    <a:pt x="5" y="23"/>
                    <a:pt x="5" y="23"/>
                  </a:cubicBezTo>
                  <a:cubicBezTo>
                    <a:pt x="2" y="23"/>
                    <a:pt x="0" y="21"/>
                    <a:pt x="0" y="19"/>
                  </a:cubicBezTo>
                  <a:cubicBezTo>
                    <a:pt x="0" y="4"/>
                    <a:pt x="0" y="4"/>
                    <a:pt x="0" y="4"/>
                  </a:cubicBezTo>
                  <a:cubicBezTo>
                    <a:pt x="0" y="2"/>
                    <a:pt x="2" y="0"/>
                    <a:pt x="5" y="0"/>
                  </a:cubicBezTo>
                  <a:cubicBezTo>
                    <a:pt x="10" y="0"/>
                    <a:pt x="10" y="0"/>
                    <a:pt x="10" y="0"/>
                  </a:cubicBezTo>
                  <a:cubicBezTo>
                    <a:pt x="12" y="0"/>
                    <a:pt x="14" y="2"/>
                    <a:pt x="14" y="4"/>
                  </a:cubicBezTo>
                  <a:lnTo>
                    <a:pt x="14" y="19"/>
                  </a:ln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29" name="Rectangle 128">
              <a:extLst>
                <a:ext uri="{FF2B5EF4-FFF2-40B4-BE49-F238E27FC236}">
                  <a16:creationId xmlns:a16="http://schemas.microsoft.com/office/drawing/2014/main" id="{9EDB5EB9-3AD4-44C6-9549-EF2519F0EC22}"/>
                </a:ext>
              </a:extLst>
            </p:cNvPr>
            <p:cNvSpPr/>
            <p:nvPr/>
          </p:nvSpPr>
          <p:spPr>
            <a:xfrm>
              <a:off x="3387726" y="4536282"/>
              <a:ext cx="768672" cy="57229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130" name="Straight Connector 129">
              <a:extLst>
                <a:ext uri="{FF2B5EF4-FFF2-40B4-BE49-F238E27FC236}">
                  <a16:creationId xmlns:a16="http://schemas.microsoft.com/office/drawing/2014/main" id="{43DD9DA3-1A73-4666-B69F-FD5ACAFA830B}"/>
                </a:ext>
              </a:extLst>
            </p:cNvPr>
            <p:cNvCxnSpPr/>
            <p:nvPr/>
          </p:nvCxnSpPr>
          <p:spPr>
            <a:xfrm>
              <a:off x="3460954" y="4476750"/>
              <a:ext cx="0" cy="537702"/>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4B9AD4F-89E0-44BC-BE82-CC0BCB281231}"/>
                </a:ext>
              </a:extLst>
            </p:cNvPr>
            <p:cNvCxnSpPr/>
            <p:nvPr/>
          </p:nvCxnSpPr>
          <p:spPr>
            <a:xfrm>
              <a:off x="4075470" y="4476750"/>
              <a:ext cx="0" cy="537702"/>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132" name="Group 131">
            <a:extLst>
              <a:ext uri="{FF2B5EF4-FFF2-40B4-BE49-F238E27FC236}">
                <a16:creationId xmlns:a16="http://schemas.microsoft.com/office/drawing/2014/main" id="{8999A9EB-A972-4626-AC09-93157CC86411}"/>
              </a:ext>
            </a:extLst>
          </p:cNvPr>
          <p:cNvGrpSpPr/>
          <p:nvPr/>
        </p:nvGrpSpPr>
        <p:grpSpPr>
          <a:xfrm>
            <a:off x="4466879" y="5366455"/>
            <a:ext cx="733134" cy="1140020"/>
            <a:chOff x="4498975" y="3759200"/>
            <a:chExt cx="831850" cy="1293523"/>
          </a:xfrm>
        </p:grpSpPr>
        <p:sp>
          <p:nvSpPr>
            <p:cNvPr id="133" name="Rectangle 18">
              <a:extLst>
                <a:ext uri="{FF2B5EF4-FFF2-40B4-BE49-F238E27FC236}">
                  <a16:creationId xmlns:a16="http://schemas.microsoft.com/office/drawing/2014/main" id="{AD636686-70F2-45D8-BC3B-3909DC6DA6F8}"/>
                </a:ext>
              </a:extLst>
            </p:cNvPr>
            <p:cNvSpPr>
              <a:spLocks noChangeArrowheads="1"/>
            </p:cNvSpPr>
            <p:nvPr/>
          </p:nvSpPr>
          <p:spPr bwMode="auto">
            <a:xfrm>
              <a:off x="5021265" y="4172410"/>
              <a:ext cx="95250" cy="266700"/>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34" name="Freeform 16">
              <a:extLst>
                <a:ext uri="{FF2B5EF4-FFF2-40B4-BE49-F238E27FC236}">
                  <a16:creationId xmlns:a16="http://schemas.microsoft.com/office/drawing/2014/main" id="{17826C01-3F8F-418F-A738-9F50F2A3C513}"/>
                </a:ext>
              </a:extLst>
            </p:cNvPr>
            <p:cNvSpPr>
              <a:spLocks/>
            </p:cNvSpPr>
            <p:nvPr/>
          </p:nvSpPr>
          <p:spPr bwMode="auto">
            <a:xfrm>
              <a:off x="4751388" y="4514850"/>
              <a:ext cx="330200" cy="57150"/>
            </a:xfrm>
            <a:custGeom>
              <a:avLst/>
              <a:gdLst>
                <a:gd name="T0" fmla="*/ 116 w 116"/>
                <a:gd name="T1" fmla="*/ 10 h 20"/>
                <a:gd name="T2" fmla="*/ 105 w 116"/>
                <a:gd name="T3" fmla="*/ 20 h 20"/>
                <a:gd name="T4" fmla="*/ 10 w 116"/>
                <a:gd name="T5" fmla="*/ 20 h 20"/>
                <a:gd name="T6" fmla="*/ 0 w 116"/>
                <a:gd name="T7" fmla="*/ 10 h 20"/>
                <a:gd name="T8" fmla="*/ 0 w 116"/>
                <a:gd name="T9" fmla="*/ 10 h 20"/>
                <a:gd name="T10" fmla="*/ 10 w 116"/>
                <a:gd name="T11" fmla="*/ 0 h 20"/>
                <a:gd name="T12" fmla="*/ 105 w 116"/>
                <a:gd name="T13" fmla="*/ 0 h 20"/>
                <a:gd name="T14" fmla="*/ 116 w 116"/>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20">
                  <a:moveTo>
                    <a:pt x="116" y="10"/>
                  </a:moveTo>
                  <a:cubicBezTo>
                    <a:pt x="116" y="15"/>
                    <a:pt x="111" y="20"/>
                    <a:pt x="105" y="20"/>
                  </a:cubicBezTo>
                  <a:cubicBezTo>
                    <a:pt x="10" y="20"/>
                    <a:pt x="10" y="20"/>
                    <a:pt x="10" y="20"/>
                  </a:cubicBezTo>
                  <a:cubicBezTo>
                    <a:pt x="4" y="20"/>
                    <a:pt x="0" y="15"/>
                    <a:pt x="0" y="10"/>
                  </a:cubicBezTo>
                  <a:cubicBezTo>
                    <a:pt x="0" y="10"/>
                    <a:pt x="0" y="10"/>
                    <a:pt x="0" y="10"/>
                  </a:cubicBezTo>
                  <a:cubicBezTo>
                    <a:pt x="0" y="4"/>
                    <a:pt x="4" y="0"/>
                    <a:pt x="10" y="0"/>
                  </a:cubicBezTo>
                  <a:cubicBezTo>
                    <a:pt x="105" y="0"/>
                    <a:pt x="105" y="0"/>
                    <a:pt x="105" y="0"/>
                  </a:cubicBezTo>
                  <a:cubicBezTo>
                    <a:pt x="111" y="0"/>
                    <a:pt x="116" y="4"/>
                    <a:pt x="116" y="10"/>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35" name="Freeform 17">
              <a:extLst>
                <a:ext uri="{FF2B5EF4-FFF2-40B4-BE49-F238E27FC236}">
                  <a16:creationId xmlns:a16="http://schemas.microsoft.com/office/drawing/2014/main" id="{268394DD-228B-44A3-8327-73F0E3C53BDA}"/>
                </a:ext>
              </a:extLst>
            </p:cNvPr>
            <p:cNvSpPr>
              <a:spLocks/>
            </p:cNvSpPr>
            <p:nvPr/>
          </p:nvSpPr>
          <p:spPr bwMode="auto">
            <a:xfrm>
              <a:off x="4498975" y="4424363"/>
              <a:ext cx="831850" cy="119063"/>
            </a:xfrm>
            <a:custGeom>
              <a:avLst/>
              <a:gdLst>
                <a:gd name="T0" fmla="*/ 293 w 293"/>
                <a:gd name="T1" fmla="*/ 21 h 42"/>
                <a:gd name="T2" fmla="*/ 272 w 293"/>
                <a:gd name="T3" fmla="*/ 42 h 42"/>
                <a:gd name="T4" fmla="*/ 21 w 293"/>
                <a:gd name="T5" fmla="*/ 42 h 42"/>
                <a:gd name="T6" fmla="*/ 0 w 293"/>
                <a:gd name="T7" fmla="*/ 21 h 42"/>
                <a:gd name="T8" fmla="*/ 0 w 293"/>
                <a:gd name="T9" fmla="*/ 21 h 42"/>
                <a:gd name="T10" fmla="*/ 21 w 293"/>
                <a:gd name="T11" fmla="*/ 0 h 42"/>
                <a:gd name="T12" fmla="*/ 272 w 293"/>
                <a:gd name="T13" fmla="*/ 0 h 42"/>
                <a:gd name="T14" fmla="*/ 293 w 293"/>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 h="42">
                  <a:moveTo>
                    <a:pt x="293" y="21"/>
                  </a:moveTo>
                  <a:cubicBezTo>
                    <a:pt x="293" y="32"/>
                    <a:pt x="284" y="42"/>
                    <a:pt x="272" y="42"/>
                  </a:cubicBezTo>
                  <a:cubicBezTo>
                    <a:pt x="21" y="42"/>
                    <a:pt x="21" y="42"/>
                    <a:pt x="21" y="42"/>
                  </a:cubicBezTo>
                  <a:cubicBezTo>
                    <a:pt x="10" y="42"/>
                    <a:pt x="0" y="32"/>
                    <a:pt x="0" y="21"/>
                  </a:cubicBezTo>
                  <a:cubicBezTo>
                    <a:pt x="0" y="21"/>
                    <a:pt x="0" y="21"/>
                    <a:pt x="0" y="21"/>
                  </a:cubicBezTo>
                  <a:cubicBezTo>
                    <a:pt x="0" y="9"/>
                    <a:pt x="10" y="0"/>
                    <a:pt x="21" y="0"/>
                  </a:cubicBezTo>
                  <a:cubicBezTo>
                    <a:pt x="272" y="0"/>
                    <a:pt x="272" y="0"/>
                    <a:pt x="272" y="0"/>
                  </a:cubicBezTo>
                  <a:cubicBezTo>
                    <a:pt x="284" y="0"/>
                    <a:pt x="293" y="9"/>
                    <a:pt x="293" y="21"/>
                  </a:cubicBezTo>
                  <a:close/>
                </a:path>
              </a:pathLst>
            </a:custGeom>
            <a:solidFill>
              <a:schemeClr val="accent6">
                <a:lumMod val="75000"/>
              </a:schemeClr>
            </a:solidFill>
            <a:ln>
              <a:noFill/>
            </a:ln>
          </p:spPr>
          <p:txBody>
            <a:bodyPr vert="horz" wrap="square" lIns="91440" tIns="45721" rIns="91440" bIns="45721" numCol="1" anchor="t" anchorCtr="0" compatLnSpc="1">
              <a:prstTxWarp prst="textNoShape">
                <a:avLst/>
              </a:prstTxWarp>
            </a:bodyPr>
            <a:lstStyle/>
            <a:p>
              <a:endParaRPr lang="en-US" sz="1801"/>
            </a:p>
          </p:txBody>
        </p:sp>
        <p:sp>
          <p:nvSpPr>
            <p:cNvPr id="136" name="Rectangle 18">
              <a:extLst>
                <a:ext uri="{FF2B5EF4-FFF2-40B4-BE49-F238E27FC236}">
                  <a16:creationId xmlns:a16="http://schemas.microsoft.com/office/drawing/2014/main" id="{A1070BCA-2E2F-4557-849F-971939E484F1}"/>
                </a:ext>
              </a:extLst>
            </p:cNvPr>
            <p:cNvSpPr>
              <a:spLocks noChangeArrowheads="1"/>
            </p:cNvSpPr>
            <p:nvPr/>
          </p:nvSpPr>
          <p:spPr bwMode="auto">
            <a:xfrm>
              <a:off x="4731215" y="4157663"/>
              <a:ext cx="95250" cy="266700"/>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37" name="Freeform 25">
              <a:extLst>
                <a:ext uri="{FF2B5EF4-FFF2-40B4-BE49-F238E27FC236}">
                  <a16:creationId xmlns:a16="http://schemas.microsoft.com/office/drawing/2014/main" id="{2C60E313-5D79-44A2-8AF0-B9DA4197CD04}"/>
                </a:ext>
              </a:extLst>
            </p:cNvPr>
            <p:cNvSpPr>
              <a:spLocks/>
            </p:cNvSpPr>
            <p:nvPr/>
          </p:nvSpPr>
          <p:spPr bwMode="auto">
            <a:xfrm>
              <a:off x="4570413" y="3759200"/>
              <a:ext cx="692150" cy="422275"/>
            </a:xfrm>
            <a:custGeom>
              <a:avLst/>
              <a:gdLst>
                <a:gd name="T0" fmla="*/ 244 w 244"/>
                <a:gd name="T1" fmla="*/ 114 h 149"/>
                <a:gd name="T2" fmla="*/ 208 w 244"/>
                <a:gd name="T3" fmla="*/ 149 h 149"/>
                <a:gd name="T4" fmla="*/ 35 w 244"/>
                <a:gd name="T5" fmla="*/ 149 h 149"/>
                <a:gd name="T6" fmla="*/ 0 w 244"/>
                <a:gd name="T7" fmla="*/ 114 h 149"/>
                <a:gd name="T8" fmla="*/ 0 w 244"/>
                <a:gd name="T9" fmla="*/ 35 h 149"/>
                <a:gd name="T10" fmla="*/ 35 w 244"/>
                <a:gd name="T11" fmla="*/ 0 h 149"/>
                <a:gd name="T12" fmla="*/ 208 w 244"/>
                <a:gd name="T13" fmla="*/ 0 h 149"/>
                <a:gd name="T14" fmla="*/ 244 w 244"/>
                <a:gd name="T15" fmla="*/ 35 h 149"/>
                <a:gd name="T16" fmla="*/ 244 w 244"/>
                <a:gd name="T17" fmla="*/ 11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149">
                  <a:moveTo>
                    <a:pt x="244" y="114"/>
                  </a:moveTo>
                  <a:cubicBezTo>
                    <a:pt x="244" y="133"/>
                    <a:pt x="228" y="149"/>
                    <a:pt x="208" y="149"/>
                  </a:cubicBezTo>
                  <a:cubicBezTo>
                    <a:pt x="35" y="149"/>
                    <a:pt x="35" y="149"/>
                    <a:pt x="35" y="149"/>
                  </a:cubicBezTo>
                  <a:cubicBezTo>
                    <a:pt x="16" y="149"/>
                    <a:pt x="0" y="133"/>
                    <a:pt x="0" y="114"/>
                  </a:cubicBezTo>
                  <a:cubicBezTo>
                    <a:pt x="0" y="35"/>
                    <a:pt x="0" y="35"/>
                    <a:pt x="0" y="35"/>
                  </a:cubicBezTo>
                  <a:cubicBezTo>
                    <a:pt x="0" y="16"/>
                    <a:pt x="16" y="0"/>
                    <a:pt x="35" y="0"/>
                  </a:cubicBezTo>
                  <a:cubicBezTo>
                    <a:pt x="208" y="0"/>
                    <a:pt x="208" y="0"/>
                    <a:pt x="208" y="0"/>
                  </a:cubicBezTo>
                  <a:cubicBezTo>
                    <a:pt x="228" y="0"/>
                    <a:pt x="244" y="16"/>
                    <a:pt x="244" y="35"/>
                  </a:cubicBezTo>
                  <a:lnTo>
                    <a:pt x="244" y="114"/>
                  </a:lnTo>
                  <a:close/>
                </a:path>
              </a:pathLst>
            </a:custGeom>
            <a:solidFill>
              <a:schemeClr val="accent6">
                <a:lumMod val="75000"/>
              </a:schemeClr>
            </a:solidFill>
            <a:ln>
              <a:noFill/>
            </a:ln>
          </p:spPr>
          <p:txBody>
            <a:bodyPr vert="horz" wrap="square" lIns="91440" tIns="45721" rIns="91440" bIns="45721" numCol="1" anchor="t" anchorCtr="0" compatLnSpc="1">
              <a:prstTxWarp prst="textNoShape">
                <a:avLst/>
              </a:prstTxWarp>
            </a:bodyPr>
            <a:lstStyle/>
            <a:p>
              <a:endParaRPr lang="en-US" sz="1801"/>
            </a:p>
          </p:txBody>
        </p:sp>
        <p:cxnSp>
          <p:nvCxnSpPr>
            <p:cNvPr id="138" name="Straight Connector 137">
              <a:extLst>
                <a:ext uri="{FF2B5EF4-FFF2-40B4-BE49-F238E27FC236}">
                  <a16:creationId xmlns:a16="http://schemas.microsoft.com/office/drawing/2014/main" id="{8349A159-2C94-4CC5-9BFD-E27D74903F75}"/>
                </a:ext>
              </a:extLst>
            </p:cNvPr>
            <p:cNvCxnSpPr/>
            <p:nvPr/>
          </p:nvCxnSpPr>
          <p:spPr>
            <a:xfrm flipH="1">
              <a:off x="4567937" y="45399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A622CD8D-7BF0-4872-A58B-FA3E8633DDC7}"/>
                </a:ext>
              </a:extLst>
            </p:cNvPr>
            <p:cNvCxnSpPr/>
            <p:nvPr/>
          </p:nvCxnSpPr>
          <p:spPr>
            <a:xfrm>
              <a:off x="5173117" y="45399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140" name="Group 139">
              <a:extLst>
                <a:ext uri="{FF2B5EF4-FFF2-40B4-BE49-F238E27FC236}">
                  <a16:creationId xmlns:a16="http://schemas.microsoft.com/office/drawing/2014/main" id="{3AD1A547-E15B-445C-B54F-EBF89063F527}"/>
                </a:ext>
              </a:extLst>
            </p:cNvPr>
            <p:cNvGrpSpPr/>
            <p:nvPr/>
          </p:nvGrpSpPr>
          <p:grpSpPr>
            <a:xfrm>
              <a:off x="4710119" y="4539962"/>
              <a:ext cx="410797" cy="302167"/>
              <a:chOff x="4720337" y="4692361"/>
              <a:chExt cx="697102" cy="512762"/>
            </a:xfrm>
          </p:grpSpPr>
          <p:cxnSp>
            <p:nvCxnSpPr>
              <p:cNvPr id="141" name="Straight Connector 140">
                <a:extLst>
                  <a:ext uri="{FF2B5EF4-FFF2-40B4-BE49-F238E27FC236}">
                    <a16:creationId xmlns:a16="http://schemas.microsoft.com/office/drawing/2014/main" id="{8339AD78-0CDB-47AB-924F-9B2946E6362A}"/>
                  </a:ext>
                </a:extLst>
              </p:cNvPr>
              <p:cNvCxnSpPr/>
              <p:nvPr/>
            </p:nvCxnSpPr>
            <p:spPr>
              <a:xfrm flipH="1">
                <a:off x="4720337" y="46923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9C31CAFF-C39D-4F8A-8911-A81810AD9B33}"/>
                  </a:ext>
                </a:extLst>
              </p:cNvPr>
              <p:cNvCxnSpPr/>
              <p:nvPr/>
            </p:nvCxnSpPr>
            <p:spPr>
              <a:xfrm>
                <a:off x="5325517" y="46923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grpSp>
        <p:nvGrpSpPr>
          <p:cNvPr id="143" name="Group 142">
            <a:extLst>
              <a:ext uri="{FF2B5EF4-FFF2-40B4-BE49-F238E27FC236}">
                <a16:creationId xmlns:a16="http://schemas.microsoft.com/office/drawing/2014/main" id="{1076A662-B53A-4B8E-A2B7-232509A6DA51}"/>
              </a:ext>
            </a:extLst>
          </p:cNvPr>
          <p:cNvGrpSpPr/>
          <p:nvPr/>
        </p:nvGrpSpPr>
        <p:grpSpPr>
          <a:xfrm>
            <a:off x="2351281" y="5010386"/>
            <a:ext cx="830732" cy="1064724"/>
            <a:chOff x="1019368" y="4056063"/>
            <a:chExt cx="942590" cy="1208087"/>
          </a:xfrm>
        </p:grpSpPr>
        <p:sp>
          <p:nvSpPr>
            <p:cNvPr id="144" name="Rectangle 35">
              <a:extLst>
                <a:ext uri="{FF2B5EF4-FFF2-40B4-BE49-F238E27FC236}">
                  <a16:creationId xmlns:a16="http://schemas.microsoft.com/office/drawing/2014/main" id="{D5A26236-265C-49F2-85CD-74A424F231A8}"/>
                </a:ext>
              </a:extLst>
            </p:cNvPr>
            <p:cNvSpPr>
              <a:spLocks noChangeArrowheads="1"/>
            </p:cNvSpPr>
            <p:nvPr/>
          </p:nvSpPr>
          <p:spPr bwMode="auto">
            <a:xfrm>
              <a:off x="1062038" y="4724400"/>
              <a:ext cx="36513" cy="53975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45" name="Rectangle 36">
              <a:extLst>
                <a:ext uri="{FF2B5EF4-FFF2-40B4-BE49-F238E27FC236}">
                  <a16:creationId xmlns:a16="http://schemas.microsoft.com/office/drawing/2014/main" id="{0693F7A8-B394-435B-ACC1-9E171BB3ECB7}"/>
                </a:ext>
              </a:extLst>
            </p:cNvPr>
            <p:cNvSpPr>
              <a:spLocks noChangeArrowheads="1"/>
            </p:cNvSpPr>
            <p:nvPr/>
          </p:nvSpPr>
          <p:spPr bwMode="auto">
            <a:xfrm>
              <a:off x="1122363" y="4056063"/>
              <a:ext cx="36513" cy="105410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46" name="Rectangle 37">
              <a:extLst>
                <a:ext uri="{FF2B5EF4-FFF2-40B4-BE49-F238E27FC236}">
                  <a16:creationId xmlns:a16="http://schemas.microsoft.com/office/drawing/2014/main" id="{55CCF0F1-44E7-428B-94D3-1E7448E5B7DE}"/>
                </a:ext>
              </a:extLst>
            </p:cNvPr>
            <p:cNvSpPr>
              <a:spLocks noChangeArrowheads="1"/>
            </p:cNvSpPr>
            <p:nvPr/>
          </p:nvSpPr>
          <p:spPr bwMode="auto">
            <a:xfrm>
              <a:off x="1822451" y="4056063"/>
              <a:ext cx="36513" cy="105410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47" name="Rectangle 38">
              <a:extLst>
                <a:ext uri="{FF2B5EF4-FFF2-40B4-BE49-F238E27FC236}">
                  <a16:creationId xmlns:a16="http://schemas.microsoft.com/office/drawing/2014/main" id="{53E189FF-149D-4E81-B16F-95431E6D5A21}"/>
                </a:ext>
              </a:extLst>
            </p:cNvPr>
            <p:cNvSpPr>
              <a:spLocks noChangeArrowheads="1"/>
            </p:cNvSpPr>
            <p:nvPr/>
          </p:nvSpPr>
          <p:spPr bwMode="auto">
            <a:xfrm>
              <a:off x="1882776" y="4724400"/>
              <a:ext cx="36513" cy="53975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48" name="Rectangle 39">
              <a:extLst>
                <a:ext uri="{FF2B5EF4-FFF2-40B4-BE49-F238E27FC236}">
                  <a16:creationId xmlns:a16="http://schemas.microsoft.com/office/drawing/2014/main" id="{67EB6077-78ED-402E-BC54-B03582F56BEB}"/>
                </a:ext>
              </a:extLst>
            </p:cNvPr>
            <p:cNvSpPr>
              <a:spLocks noChangeArrowheads="1"/>
            </p:cNvSpPr>
            <p:nvPr/>
          </p:nvSpPr>
          <p:spPr bwMode="auto">
            <a:xfrm>
              <a:off x="1019368" y="4619275"/>
              <a:ext cx="942590" cy="338838"/>
            </a:xfrm>
            <a:prstGeom prst="rect">
              <a:avLst/>
            </a:prstGeom>
            <a:solidFill>
              <a:srgbClr val="54342B"/>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149" name="Rectangle 41">
              <a:extLst>
                <a:ext uri="{FF2B5EF4-FFF2-40B4-BE49-F238E27FC236}">
                  <a16:creationId xmlns:a16="http://schemas.microsoft.com/office/drawing/2014/main" id="{4521FE75-57E6-4ADD-8013-E08229EEA83D}"/>
                </a:ext>
              </a:extLst>
            </p:cNvPr>
            <p:cNvSpPr>
              <a:spLocks noChangeArrowheads="1"/>
            </p:cNvSpPr>
            <p:nvPr/>
          </p:nvSpPr>
          <p:spPr bwMode="auto">
            <a:xfrm>
              <a:off x="1062038" y="4056063"/>
              <a:ext cx="857250" cy="420687"/>
            </a:xfrm>
            <a:prstGeom prst="rect">
              <a:avLst/>
            </a:prstGeom>
            <a:solidFill>
              <a:srgbClr val="54342B"/>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grpSp>
      <p:pic>
        <p:nvPicPr>
          <p:cNvPr id="150" name="Picture 149">
            <a:extLst>
              <a:ext uri="{FF2B5EF4-FFF2-40B4-BE49-F238E27FC236}">
                <a16:creationId xmlns:a16="http://schemas.microsoft.com/office/drawing/2014/main" id="{BB8C76C4-2B61-44F3-9EE2-3EFE21BCAA15}"/>
              </a:ext>
            </a:extLst>
          </p:cNvPr>
          <p:cNvPicPr>
            <a:picLocks noChangeAspect="1"/>
          </p:cNvPicPr>
          <p:nvPr/>
        </p:nvPicPr>
        <p:blipFill>
          <a:blip r:embed="rId3"/>
          <a:stretch>
            <a:fillRect/>
          </a:stretch>
        </p:blipFill>
        <p:spPr>
          <a:xfrm>
            <a:off x="3560956" y="4501111"/>
            <a:ext cx="649819" cy="2167838"/>
          </a:xfrm>
          <a:prstGeom prst="rect">
            <a:avLst/>
          </a:prstGeom>
        </p:spPr>
      </p:pic>
      <p:pic>
        <p:nvPicPr>
          <p:cNvPr id="151" name="Picture 150">
            <a:extLst>
              <a:ext uri="{FF2B5EF4-FFF2-40B4-BE49-F238E27FC236}">
                <a16:creationId xmlns:a16="http://schemas.microsoft.com/office/drawing/2014/main" id="{437B0BAA-A550-4198-AC87-BFEF2A466931}"/>
              </a:ext>
            </a:extLst>
          </p:cNvPr>
          <p:cNvPicPr>
            <a:picLocks noChangeAspect="1"/>
          </p:cNvPicPr>
          <p:nvPr/>
        </p:nvPicPr>
        <p:blipFill>
          <a:blip r:embed="rId4"/>
          <a:stretch>
            <a:fillRect/>
          </a:stretch>
        </p:blipFill>
        <p:spPr>
          <a:xfrm>
            <a:off x="4011313" y="3369727"/>
            <a:ext cx="1032841" cy="750169"/>
          </a:xfrm>
          <a:prstGeom prst="rect">
            <a:avLst/>
          </a:prstGeom>
        </p:spPr>
      </p:pic>
      <p:pic>
        <p:nvPicPr>
          <p:cNvPr id="152" name="Picture 151">
            <a:extLst>
              <a:ext uri="{FF2B5EF4-FFF2-40B4-BE49-F238E27FC236}">
                <a16:creationId xmlns:a16="http://schemas.microsoft.com/office/drawing/2014/main" id="{309610D2-4AB4-4C6B-A0B5-E4178000F759}"/>
              </a:ext>
            </a:extLst>
          </p:cNvPr>
          <p:cNvPicPr>
            <a:picLocks noChangeAspect="1"/>
          </p:cNvPicPr>
          <p:nvPr/>
        </p:nvPicPr>
        <p:blipFill>
          <a:blip r:embed="rId5"/>
          <a:stretch>
            <a:fillRect/>
          </a:stretch>
        </p:blipFill>
        <p:spPr>
          <a:xfrm>
            <a:off x="1064607" y="5433895"/>
            <a:ext cx="974146" cy="870039"/>
          </a:xfrm>
          <a:prstGeom prst="rect">
            <a:avLst/>
          </a:prstGeom>
        </p:spPr>
      </p:pic>
      <p:grpSp>
        <p:nvGrpSpPr>
          <p:cNvPr id="153" name="Group 152">
            <a:extLst>
              <a:ext uri="{FF2B5EF4-FFF2-40B4-BE49-F238E27FC236}">
                <a16:creationId xmlns:a16="http://schemas.microsoft.com/office/drawing/2014/main" id="{FF65F167-D8BB-4069-A5E8-A34EE4D08FBB}"/>
              </a:ext>
            </a:extLst>
          </p:cNvPr>
          <p:cNvGrpSpPr/>
          <p:nvPr/>
        </p:nvGrpSpPr>
        <p:grpSpPr>
          <a:xfrm>
            <a:off x="967633" y="3876637"/>
            <a:ext cx="1197833" cy="805444"/>
            <a:chOff x="1576196" y="1992221"/>
            <a:chExt cx="1732500" cy="1164962"/>
          </a:xfrm>
        </p:grpSpPr>
        <p:pic>
          <p:nvPicPr>
            <p:cNvPr id="154" name="Picture 153">
              <a:extLst>
                <a:ext uri="{FF2B5EF4-FFF2-40B4-BE49-F238E27FC236}">
                  <a16:creationId xmlns:a16="http://schemas.microsoft.com/office/drawing/2014/main" id="{6E102F9A-3A41-41B9-874A-0B2038576C9A}"/>
                </a:ext>
              </a:extLst>
            </p:cNvPr>
            <p:cNvPicPr>
              <a:picLocks noChangeAspect="1"/>
            </p:cNvPicPr>
            <p:nvPr/>
          </p:nvPicPr>
          <p:blipFill>
            <a:blip r:embed="rId6"/>
            <a:stretch>
              <a:fillRect/>
            </a:stretch>
          </p:blipFill>
          <p:spPr>
            <a:xfrm>
              <a:off x="1576196" y="1992221"/>
              <a:ext cx="1732500" cy="1147500"/>
            </a:xfrm>
            <a:prstGeom prst="rect">
              <a:avLst/>
            </a:prstGeom>
          </p:spPr>
        </p:pic>
        <p:sp>
          <p:nvSpPr>
            <p:cNvPr id="155" name="Freeform 20">
              <a:extLst>
                <a:ext uri="{FF2B5EF4-FFF2-40B4-BE49-F238E27FC236}">
                  <a16:creationId xmlns:a16="http://schemas.microsoft.com/office/drawing/2014/main" id="{CC078C1C-2920-4A13-8F40-63ADAA1CF503}"/>
                </a:ext>
              </a:extLst>
            </p:cNvPr>
            <p:cNvSpPr>
              <a:spLocks/>
            </p:cNvSpPr>
            <p:nvPr/>
          </p:nvSpPr>
          <p:spPr bwMode="auto">
            <a:xfrm>
              <a:off x="2560584" y="2801583"/>
              <a:ext cx="284163" cy="355600"/>
            </a:xfrm>
            <a:custGeom>
              <a:avLst/>
              <a:gdLst>
                <a:gd name="T0" fmla="*/ 0 w 75"/>
                <a:gd name="T1" fmla="*/ 38 h 94"/>
                <a:gd name="T2" fmla="*/ 19 w 75"/>
                <a:gd name="T3" fmla="*/ 94 h 94"/>
                <a:gd name="T4" fmla="*/ 75 w 75"/>
                <a:gd name="T5" fmla="*/ 94 h 94"/>
                <a:gd name="T6" fmla="*/ 61 w 75"/>
                <a:gd name="T7" fmla="*/ 86 h 94"/>
                <a:gd name="T8" fmla="*/ 37 w 75"/>
                <a:gd name="T9" fmla="*/ 86 h 94"/>
                <a:gd name="T10" fmla="*/ 25 w 75"/>
                <a:gd name="T11" fmla="*/ 71 h 94"/>
                <a:gd name="T12" fmla="*/ 12 w 75"/>
                <a:gd name="T13" fmla="*/ 34 h 94"/>
                <a:gd name="T14" fmla="*/ 12 w 75"/>
                <a:gd name="T15" fmla="*/ 6 h 94"/>
                <a:gd name="T16" fmla="*/ 0 w 75"/>
                <a:gd name="T17" fmla="*/ 0 h 94"/>
                <a:gd name="T18" fmla="*/ 0 w 75"/>
                <a:gd name="T19" fmla="*/ 3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94">
                  <a:moveTo>
                    <a:pt x="0" y="38"/>
                  </a:moveTo>
                  <a:cubicBezTo>
                    <a:pt x="19" y="94"/>
                    <a:pt x="19" y="94"/>
                    <a:pt x="19" y="94"/>
                  </a:cubicBezTo>
                  <a:cubicBezTo>
                    <a:pt x="75" y="94"/>
                    <a:pt x="75" y="94"/>
                    <a:pt x="75" y="94"/>
                  </a:cubicBezTo>
                  <a:cubicBezTo>
                    <a:pt x="75" y="94"/>
                    <a:pt x="73" y="86"/>
                    <a:pt x="61" y="86"/>
                  </a:cubicBezTo>
                  <a:cubicBezTo>
                    <a:pt x="49" y="86"/>
                    <a:pt x="41" y="86"/>
                    <a:pt x="37" y="86"/>
                  </a:cubicBezTo>
                  <a:cubicBezTo>
                    <a:pt x="34" y="86"/>
                    <a:pt x="28" y="82"/>
                    <a:pt x="25" y="71"/>
                  </a:cubicBezTo>
                  <a:cubicBezTo>
                    <a:pt x="21" y="61"/>
                    <a:pt x="12" y="34"/>
                    <a:pt x="12" y="34"/>
                  </a:cubicBezTo>
                  <a:cubicBezTo>
                    <a:pt x="12" y="6"/>
                    <a:pt x="12" y="6"/>
                    <a:pt x="12" y="6"/>
                  </a:cubicBezTo>
                  <a:cubicBezTo>
                    <a:pt x="0" y="0"/>
                    <a:pt x="0" y="0"/>
                    <a:pt x="0" y="0"/>
                  </a:cubicBezTo>
                  <a:lnTo>
                    <a:pt x="0" y="38"/>
                  </a:lnTo>
                  <a:close/>
                </a:path>
              </a:pathLst>
            </a:custGeom>
            <a:solidFill>
              <a:srgbClr val="DD59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grpSp>
      <p:pic>
        <p:nvPicPr>
          <p:cNvPr id="156" name="Picture 155">
            <a:extLst>
              <a:ext uri="{FF2B5EF4-FFF2-40B4-BE49-F238E27FC236}">
                <a16:creationId xmlns:a16="http://schemas.microsoft.com/office/drawing/2014/main" id="{2613C700-E9F5-4A10-BC7C-17C5C52CB76D}"/>
              </a:ext>
            </a:extLst>
          </p:cNvPr>
          <p:cNvPicPr>
            <a:picLocks noChangeAspect="1"/>
          </p:cNvPicPr>
          <p:nvPr/>
        </p:nvPicPr>
        <p:blipFill>
          <a:blip r:embed="rId7"/>
          <a:stretch>
            <a:fillRect/>
          </a:stretch>
        </p:blipFill>
        <p:spPr>
          <a:xfrm>
            <a:off x="4927189" y="4023716"/>
            <a:ext cx="1828800" cy="1117600"/>
          </a:xfrm>
          <a:prstGeom prst="rect">
            <a:avLst/>
          </a:prstGeom>
        </p:spPr>
      </p:pic>
      <p:grpSp>
        <p:nvGrpSpPr>
          <p:cNvPr id="42" name="Group 41">
            <a:extLst>
              <a:ext uri="{FF2B5EF4-FFF2-40B4-BE49-F238E27FC236}">
                <a16:creationId xmlns:a16="http://schemas.microsoft.com/office/drawing/2014/main" id="{ECDEA2E0-31B6-4ABC-B12A-A94917A34FF1}"/>
              </a:ext>
            </a:extLst>
          </p:cNvPr>
          <p:cNvGrpSpPr/>
          <p:nvPr/>
        </p:nvGrpSpPr>
        <p:grpSpPr>
          <a:xfrm>
            <a:off x="8988596" y="2469016"/>
            <a:ext cx="1217227" cy="1145872"/>
            <a:chOff x="3095625" y="3808413"/>
            <a:chExt cx="1381125" cy="1300163"/>
          </a:xfrm>
        </p:grpSpPr>
        <p:sp>
          <p:nvSpPr>
            <p:cNvPr id="43" name="Freeform 5">
              <a:extLst>
                <a:ext uri="{FF2B5EF4-FFF2-40B4-BE49-F238E27FC236}">
                  <a16:creationId xmlns:a16="http://schemas.microsoft.com/office/drawing/2014/main" id="{E9BFA45B-BE61-4209-A941-D3F48E005FAF}"/>
                </a:ext>
              </a:extLst>
            </p:cNvPr>
            <p:cNvSpPr>
              <a:spLocks/>
            </p:cNvSpPr>
            <p:nvPr/>
          </p:nvSpPr>
          <p:spPr bwMode="auto">
            <a:xfrm>
              <a:off x="3113088" y="4221163"/>
              <a:ext cx="257175" cy="80962"/>
            </a:xfrm>
            <a:custGeom>
              <a:avLst/>
              <a:gdLst>
                <a:gd name="T0" fmla="*/ 7 w 28"/>
                <a:gd name="T1" fmla="*/ 9 h 9"/>
                <a:gd name="T2" fmla="*/ 28 w 28"/>
                <a:gd name="T3" fmla="*/ 9 h 9"/>
                <a:gd name="T4" fmla="*/ 23 w 28"/>
                <a:gd name="T5" fmla="*/ 2 h 9"/>
                <a:gd name="T6" fmla="*/ 18 w 28"/>
                <a:gd name="T7" fmla="*/ 0 h 9"/>
                <a:gd name="T8" fmla="*/ 0 w 28"/>
                <a:gd name="T9" fmla="*/ 0 h 9"/>
                <a:gd name="T10" fmla="*/ 0 w 28"/>
                <a:gd name="T11" fmla="*/ 2 h 9"/>
                <a:gd name="T12" fmla="*/ 7 w 28"/>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7" y="9"/>
                  </a:moveTo>
                  <a:cubicBezTo>
                    <a:pt x="28" y="9"/>
                    <a:pt x="28" y="9"/>
                    <a:pt x="28" y="9"/>
                  </a:cubicBezTo>
                  <a:cubicBezTo>
                    <a:pt x="23" y="2"/>
                    <a:pt x="23" y="2"/>
                    <a:pt x="23" y="2"/>
                  </a:cubicBezTo>
                  <a:cubicBezTo>
                    <a:pt x="18" y="0"/>
                    <a:pt x="18" y="0"/>
                    <a:pt x="18" y="0"/>
                  </a:cubicBezTo>
                  <a:cubicBezTo>
                    <a:pt x="0" y="0"/>
                    <a:pt x="0" y="0"/>
                    <a:pt x="0" y="0"/>
                  </a:cubicBezTo>
                  <a:cubicBezTo>
                    <a:pt x="0" y="2"/>
                    <a:pt x="0" y="2"/>
                    <a:pt x="0" y="2"/>
                  </a:cubicBezTo>
                  <a:cubicBezTo>
                    <a:pt x="0" y="6"/>
                    <a:pt x="3" y="9"/>
                    <a:pt x="7" y="9"/>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44" name="Freeform 6">
              <a:extLst>
                <a:ext uri="{FF2B5EF4-FFF2-40B4-BE49-F238E27FC236}">
                  <a16:creationId xmlns:a16="http://schemas.microsoft.com/office/drawing/2014/main" id="{CAAF0E05-2F0E-42C0-B45A-0045270DF6D2}"/>
                </a:ext>
              </a:extLst>
            </p:cNvPr>
            <p:cNvSpPr>
              <a:spLocks/>
            </p:cNvSpPr>
            <p:nvPr/>
          </p:nvSpPr>
          <p:spPr bwMode="auto">
            <a:xfrm>
              <a:off x="3159125" y="4238625"/>
              <a:ext cx="128588" cy="211137"/>
            </a:xfrm>
            <a:custGeom>
              <a:avLst/>
              <a:gdLst>
                <a:gd name="T0" fmla="*/ 0 w 14"/>
                <a:gd name="T1" fmla="*/ 19 h 23"/>
                <a:gd name="T2" fmla="*/ 4 w 14"/>
                <a:gd name="T3" fmla="*/ 23 h 23"/>
                <a:gd name="T4" fmla="*/ 10 w 14"/>
                <a:gd name="T5" fmla="*/ 23 h 23"/>
                <a:gd name="T6" fmla="*/ 14 w 14"/>
                <a:gd name="T7" fmla="*/ 19 h 23"/>
                <a:gd name="T8" fmla="*/ 14 w 14"/>
                <a:gd name="T9" fmla="*/ 4 h 23"/>
                <a:gd name="T10" fmla="*/ 10 w 14"/>
                <a:gd name="T11" fmla="*/ 0 h 23"/>
                <a:gd name="T12" fmla="*/ 4 w 14"/>
                <a:gd name="T13" fmla="*/ 0 h 23"/>
                <a:gd name="T14" fmla="*/ 0 w 14"/>
                <a:gd name="T15" fmla="*/ 4 h 23"/>
                <a:gd name="T16" fmla="*/ 0 w 14"/>
                <a:gd name="T1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3">
                  <a:moveTo>
                    <a:pt x="0" y="19"/>
                  </a:moveTo>
                  <a:cubicBezTo>
                    <a:pt x="0" y="21"/>
                    <a:pt x="2" y="23"/>
                    <a:pt x="4" y="23"/>
                  </a:cubicBezTo>
                  <a:cubicBezTo>
                    <a:pt x="10" y="23"/>
                    <a:pt x="10" y="23"/>
                    <a:pt x="10" y="23"/>
                  </a:cubicBezTo>
                  <a:cubicBezTo>
                    <a:pt x="12" y="23"/>
                    <a:pt x="14" y="21"/>
                    <a:pt x="14" y="19"/>
                  </a:cubicBezTo>
                  <a:cubicBezTo>
                    <a:pt x="14" y="4"/>
                    <a:pt x="14" y="4"/>
                    <a:pt x="14" y="4"/>
                  </a:cubicBezTo>
                  <a:cubicBezTo>
                    <a:pt x="14" y="2"/>
                    <a:pt x="12" y="0"/>
                    <a:pt x="10" y="0"/>
                  </a:cubicBezTo>
                  <a:cubicBezTo>
                    <a:pt x="4" y="0"/>
                    <a:pt x="4" y="0"/>
                    <a:pt x="4" y="0"/>
                  </a:cubicBezTo>
                  <a:cubicBezTo>
                    <a:pt x="2" y="0"/>
                    <a:pt x="0" y="2"/>
                    <a:pt x="0" y="4"/>
                  </a:cubicBezTo>
                  <a:lnTo>
                    <a:pt x="0" y="19"/>
                  </a:ln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45" name="Freeform 7">
              <a:extLst>
                <a:ext uri="{FF2B5EF4-FFF2-40B4-BE49-F238E27FC236}">
                  <a16:creationId xmlns:a16="http://schemas.microsoft.com/office/drawing/2014/main" id="{F8623485-2961-4DEC-993A-E2A4F6A9FEB1}"/>
                </a:ext>
              </a:extLst>
            </p:cNvPr>
            <p:cNvSpPr>
              <a:spLocks/>
            </p:cNvSpPr>
            <p:nvPr/>
          </p:nvSpPr>
          <p:spPr bwMode="auto">
            <a:xfrm>
              <a:off x="3370263" y="3808413"/>
              <a:ext cx="841375" cy="668337"/>
            </a:xfrm>
            <a:custGeom>
              <a:avLst/>
              <a:gdLst>
                <a:gd name="T0" fmla="*/ 75 w 92"/>
                <a:gd name="T1" fmla="*/ 0 h 73"/>
                <a:gd name="T2" fmla="*/ 17 w 92"/>
                <a:gd name="T3" fmla="*/ 0 h 73"/>
                <a:gd name="T4" fmla="*/ 0 w 92"/>
                <a:gd name="T5" fmla="*/ 16 h 73"/>
                <a:gd name="T6" fmla="*/ 0 w 92"/>
                <a:gd name="T7" fmla="*/ 73 h 73"/>
                <a:gd name="T8" fmla="*/ 92 w 92"/>
                <a:gd name="T9" fmla="*/ 73 h 73"/>
                <a:gd name="T10" fmla="*/ 92 w 92"/>
                <a:gd name="T11" fmla="*/ 16 h 73"/>
                <a:gd name="T12" fmla="*/ 75 w 92"/>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92" h="73">
                  <a:moveTo>
                    <a:pt x="75" y="0"/>
                  </a:moveTo>
                  <a:cubicBezTo>
                    <a:pt x="17" y="0"/>
                    <a:pt x="17" y="0"/>
                    <a:pt x="17" y="0"/>
                  </a:cubicBezTo>
                  <a:cubicBezTo>
                    <a:pt x="7" y="0"/>
                    <a:pt x="0" y="7"/>
                    <a:pt x="0" y="16"/>
                  </a:cubicBezTo>
                  <a:cubicBezTo>
                    <a:pt x="0" y="73"/>
                    <a:pt x="0" y="73"/>
                    <a:pt x="0" y="73"/>
                  </a:cubicBezTo>
                  <a:cubicBezTo>
                    <a:pt x="92" y="73"/>
                    <a:pt x="92" y="73"/>
                    <a:pt x="92" y="73"/>
                  </a:cubicBezTo>
                  <a:cubicBezTo>
                    <a:pt x="92" y="16"/>
                    <a:pt x="92" y="16"/>
                    <a:pt x="92" y="16"/>
                  </a:cubicBezTo>
                  <a:cubicBezTo>
                    <a:pt x="92" y="7"/>
                    <a:pt x="84" y="0"/>
                    <a:pt x="75" y="0"/>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47" name="Freeform 8">
              <a:extLst>
                <a:ext uri="{FF2B5EF4-FFF2-40B4-BE49-F238E27FC236}">
                  <a16:creationId xmlns:a16="http://schemas.microsoft.com/office/drawing/2014/main" id="{672D3EBB-11C7-406F-9F8F-433D3BD73B51}"/>
                </a:ext>
              </a:extLst>
            </p:cNvPr>
            <p:cNvSpPr>
              <a:spLocks noEditPoints="1"/>
            </p:cNvSpPr>
            <p:nvPr/>
          </p:nvSpPr>
          <p:spPr bwMode="auto">
            <a:xfrm>
              <a:off x="3351213" y="4476750"/>
              <a:ext cx="869950" cy="631825"/>
            </a:xfrm>
            <a:custGeom>
              <a:avLst/>
              <a:gdLst>
                <a:gd name="T0" fmla="*/ 93 w 95"/>
                <a:gd name="T1" fmla="*/ 69 h 69"/>
                <a:gd name="T2" fmla="*/ 92 w 95"/>
                <a:gd name="T3" fmla="*/ 69 h 69"/>
                <a:gd name="T4" fmla="*/ 47 w 95"/>
                <a:gd name="T5" fmla="*/ 37 h 69"/>
                <a:gd name="T6" fmla="*/ 3 w 95"/>
                <a:gd name="T7" fmla="*/ 69 h 69"/>
                <a:gd name="T8" fmla="*/ 1 w 95"/>
                <a:gd name="T9" fmla="*/ 69 h 69"/>
                <a:gd name="T10" fmla="*/ 0 w 95"/>
                <a:gd name="T11" fmla="*/ 67 h 69"/>
                <a:gd name="T12" fmla="*/ 0 w 95"/>
                <a:gd name="T13" fmla="*/ 2 h 69"/>
                <a:gd name="T14" fmla="*/ 0 w 95"/>
                <a:gd name="T15" fmla="*/ 1 h 69"/>
                <a:gd name="T16" fmla="*/ 0 w 95"/>
                <a:gd name="T17" fmla="*/ 0 h 69"/>
                <a:gd name="T18" fmla="*/ 1 w 95"/>
                <a:gd name="T19" fmla="*/ 0 h 69"/>
                <a:gd name="T20" fmla="*/ 2 w 95"/>
                <a:gd name="T21" fmla="*/ 0 h 69"/>
                <a:gd name="T22" fmla="*/ 2 w 95"/>
                <a:gd name="T23" fmla="*/ 0 h 69"/>
                <a:gd name="T24" fmla="*/ 93 w 95"/>
                <a:gd name="T25" fmla="*/ 0 h 69"/>
                <a:gd name="T26" fmla="*/ 93 w 95"/>
                <a:gd name="T27" fmla="*/ 0 h 69"/>
                <a:gd name="T28" fmla="*/ 94 w 95"/>
                <a:gd name="T29" fmla="*/ 0 h 69"/>
                <a:gd name="T30" fmla="*/ 94 w 95"/>
                <a:gd name="T31" fmla="*/ 0 h 69"/>
                <a:gd name="T32" fmla="*/ 95 w 95"/>
                <a:gd name="T33" fmla="*/ 1 h 69"/>
                <a:gd name="T34" fmla="*/ 95 w 95"/>
                <a:gd name="T35" fmla="*/ 1 h 69"/>
                <a:gd name="T36" fmla="*/ 95 w 95"/>
                <a:gd name="T37" fmla="*/ 1 h 69"/>
                <a:gd name="T38" fmla="*/ 95 w 95"/>
                <a:gd name="T39" fmla="*/ 2 h 69"/>
                <a:gd name="T40" fmla="*/ 95 w 95"/>
                <a:gd name="T41" fmla="*/ 67 h 69"/>
                <a:gd name="T42" fmla="*/ 94 w 95"/>
                <a:gd name="T43" fmla="*/ 69 h 69"/>
                <a:gd name="T44" fmla="*/ 93 w 95"/>
                <a:gd name="T45" fmla="*/ 69 h 69"/>
                <a:gd name="T46" fmla="*/ 51 w 95"/>
                <a:gd name="T47" fmla="*/ 34 h 69"/>
                <a:gd name="T48" fmla="*/ 91 w 95"/>
                <a:gd name="T49" fmla="*/ 63 h 69"/>
                <a:gd name="T50" fmla="*/ 91 w 95"/>
                <a:gd name="T51" fmla="*/ 6 h 69"/>
                <a:gd name="T52" fmla="*/ 51 w 95"/>
                <a:gd name="T53" fmla="*/ 34 h 69"/>
                <a:gd name="T54" fmla="*/ 4 w 95"/>
                <a:gd name="T55" fmla="*/ 6 h 69"/>
                <a:gd name="T56" fmla="*/ 4 w 95"/>
                <a:gd name="T57" fmla="*/ 63 h 69"/>
                <a:gd name="T58" fmla="*/ 44 w 95"/>
                <a:gd name="T59" fmla="*/ 34 h 69"/>
                <a:gd name="T60" fmla="*/ 4 w 95"/>
                <a:gd name="T61" fmla="*/ 6 h 69"/>
                <a:gd name="T62" fmla="*/ 8 w 95"/>
                <a:gd name="T63" fmla="*/ 4 h 69"/>
                <a:gd name="T64" fmla="*/ 47 w 95"/>
                <a:gd name="T65" fmla="*/ 32 h 69"/>
                <a:gd name="T66" fmla="*/ 87 w 95"/>
                <a:gd name="T67" fmla="*/ 4 h 69"/>
                <a:gd name="T68" fmla="*/ 8 w 95"/>
                <a:gd name="T69"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 h="69">
                  <a:moveTo>
                    <a:pt x="93" y="69"/>
                  </a:moveTo>
                  <a:cubicBezTo>
                    <a:pt x="93" y="69"/>
                    <a:pt x="92" y="69"/>
                    <a:pt x="92" y="69"/>
                  </a:cubicBezTo>
                  <a:cubicBezTo>
                    <a:pt x="47" y="37"/>
                    <a:pt x="47" y="37"/>
                    <a:pt x="47" y="37"/>
                  </a:cubicBezTo>
                  <a:cubicBezTo>
                    <a:pt x="3" y="69"/>
                    <a:pt x="3" y="69"/>
                    <a:pt x="3" y="69"/>
                  </a:cubicBezTo>
                  <a:cubicBezTo>
                    <a:pt x="3" y="69"/>
                    <a:pt x="2" y="69"/>
                    <a:pt x="1" y="69"/>
                  </a:cubicBezTo>
                  <a:cubicBezTo>
                    <a:pt x="0" y="69"/>
                    <a:pt x="0" y="68"/>
                    <a:pt x="0" y="67"/>
                  </a:cubicBezTo>
                  <a:cubicBezTo>
                    <a:pt x="0" y="2"/>
                    <a:pt x="0" y="2"/>
                    <a:pt x="0" y="2"/>
                  </a:cubicBezTo>
                  <a:cubicBezTo>
                    <a:pt x="0" y="2"/>
                    <a:pt x="0" y="1"/>
                    <a:pt x="0" y="1"/>
                  </a:cubicBezTo>
                  <a:cubicBezTo>
                    <a:pt x="0" y="1"/>
                    <a:pt x="0" y="1"/>
                    <a:pt x="0" y="0"/>
                  </a:cubicBezTo>
                  <a:cubicBezTo>
                    <a:pt x="1" y="0"/>
                    <a:pt x="1" y="0"/>
                    <a:pt x="1" y="0"/>
                  </a:cubicBezTo>
                  <a:cubicBezTo>
                    <a:pt x="1" y="0"/>
                    <a:pt x="2" y="0"/>
                    <a:pt x="2" y="0"/>
                  </a:cubicBezTo>
                  <a:cubicBezTo>
                    <a:pt x="2" y="0"/>
                    <a:pt x="2" y="0"/>
                    <a:pt x="2" y="0"/>
                  </a:cubicBezTo>
                  <a:cubicBezTo>
                    <a:pt x="93" y="0"/>
                    <a:pt x="93" y="0"/>
                    <a:pt x="93" y="0"/>
                  </a:cubicBezTo>
                  <a:cubicBezTo>
                    <a:pt x="93" y="0"/>
                    <a:pt x="93" y="0"/>
                    <a:pt x="93" y="0"/>
                  </a:cubicBezTo>
                  <a:cubicBezTo>
                    <a:pt x="93" y="0"/>
                    <a:pt x="94" y="0"/>
                    <a:pt x="94" y="0"/>
                  </a:cubicBezTo>
                  <a:cubicBezTo>
                    <a:pt x="94" y="0"/>
                    <a:pt x="94" y="0"/>
                    <a:pt x="94" y="0"/>
                  </a:cubicBezTo>
                  <a:cubicBezTo>
                    <a:pt x="95" y="1"/>
                    <a:pt x="95" y="1"/>
                    <a:pt x="95" y="1"/>
                  </a:cubicBezTo>
                  <a:cubicBezTo>
                    <a:pt x="95" y="1"/>
                    <a:pt x="95" y="1"/>
                    <a:pt x="95" y="1"/>
                  </a:cubicBezTo>
                  <a:cubicBezTo>
                    <a:pt x="95" y="1"/>
                    <a:pt x="95" y="1"/>
                    <a:pt x="95" y="1"/>
                  </a:cubicBezTo>
                  <a:cubicBezTo>
                    <a:pt x="95" y="1"/>
                    <a:pt x="95" y="2"/>
                    <a:pt x="95" y="2"/>
                  </a:cubicBezTo>
                  <a:cubicBezTo>
                    <a:pt x="95" y="67"/>
                    <a:pt x="95" y="67"/>
                    <a:pt x="95" y="67"/>
                  </a:cubicBezTo>
                  <a:cubicBezTo>
                    <a:pt x="95" y="68"/>
                    <a:pt x="95" y="69"/>
                    <a:pt x="94" y="69"/>
                  </a:cubicBezTo>
                  <a:cubicBezTo>
                    <a:pt x="94" y="69"/>
                    <a:pt x="93" y="69"/>
                    <a:pt x="93" y="69"/>
                  </a:cubicBezTo>
                  <a:close/>
                  <a:moveTo>
                    <a:pt x="51" y="34"/>
                  </a:moveTo>
                  <a:cubicBezTo>
                    <a:pt x="91" y="63"/>
                    <a:pt x="91" y="63"/>
                    <a:pt x="91" y="63"/>
                  </a:cubicBezTo>
                  <a:cubicBezTo>
                    <a:pt x="91" y="6"/>
                    <a:pt x="91" y="6"/>
                    <a:pt x="91" y="6"/>
                  </a:cubicBezTo>
                  <a:lnTo>
                    <a:pt x="51" y="34"/>
                  </a:lnTo>
                  <a:close/>
                  <a:moveTo>
                    <a:pt x="4" y="6"/>
                  </a:moveTo>
                  <a:cubicBezTo>
                    <a:pt x="4" y="63"/>
                    <a:pt x="4" y="63"/>
                    <a:pt x="4" y="63"/>
                  </a:cubicBezTo>
                  <a:cubicBezTo>
                    <a:pt x="44" y="34"/>
                    <a:pt x="44" y="34"/>
                    <a:pt x="44" y="34"/>
                  </a:cubicBezTo>
                  <a:lnTo>
                    <a:pt x="4" y="6"/>
                  </a:lnTo>
                  <a:close/>
                  <a:moveTo>
                    <a:pt x="8" y="4"/>
                  </a:moveTo>
                  <a:cubicBezTo>
                    <a:pt x="47" y="32"/>
                    <a:pt x="47" y="32"/>
                    <a:pt x="47" y="32"/>
                  </a:cubicBezTo>
                  <a:cubicBezTo>
                    <a:pt x="87" y="4"/>
                    <a:pt x="87" y="4"/>
                    <a:pt x="87" y="4"/>
                  </a:cubicBezTo>
                  <a:lnTo>
                    <a:pt x="8" y="4"/>
                  </a:ln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48" name="Freeform 9">
              <a:extLst>
                <a:ext uri="{FF2B5EF4-FFF2-40B4-BE49-F238E27FC236}">
                  <a16:creationId xmlns:a16="http://schemas.microsoft.com/office/drawing/2014/main" id="{89C5838E-9321-44CA-A9CA-F41683D6EF91}"/>
                </a:ext>
              </a:extLst>
            </p:cNvPr>
            <p:cNvSpPr>
              <a:spLocks/>
            </p:cNvSpPr>
            <p:nvPr/>
          </p:nvSpPr>
          <p:spPr bwMode="auto">
            <a:xfrm>
              <a:off x="3095625" y="4202113"/>
              <a:ext cx="292100" cy="393700"/>
            </a:xfrm>
            <a:custGeom>
              <a:avLst/>
              <a:gdLst>
                <a:gd name="T0" fmla="*/ 30 w 32"/>
                <a:gd name="T1" fmla="*/ 43 h 43"/>
                <a:gd name="T2" fmla="*/ 28 w 32"/>
                <a:gd name="T3" fmla="*/ 41 h 43"/>
                <a:gd name="T4" fmla="*/ 28 w 32"/>
                <a:gd name="T5" fmla="*/ 14 h 43"/>
                <a:gd name="T6" fmla="*/ 18 w 32"/>
                <a:gd name="T7" fmla="*/ 4 h 43"/>
                <a:gd name="T8" fmla="*/ 2 w 32"/>
                <a:gd name="T9" fmla="*/ 4 h 43"/>
                <a:gd name="T10" fmla="*/ 0 w 32"/>
                <a:gd name="T11" fmla="*/ 2 h 43"/>
                <a:gd name="T12" fmla="*/ 2 w 32"/>
                <a:gd name="T13" fmla="*/ 0 h 43"/>
                <a:gd name="T14" fmla="*/ 18 w 32"/>
                <a:gd name="T15" fmla="*/ 0 h 43"/>
                <a:gd name="T16" fmla="*/ 32 w 32"/>
                <a:gd name="T17" fmla="*/ 14 h 43"/>
                <a:gd name="T18" fmla="*/ 32 w 32"/>
                <a:gd name="T19" fmla="*/ 41 h 43"/>
                <a:gd name="T20" fmla="*/ 30 w 32"/>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3">
                  <a:moveTo>
                    <a:pt x="30" y="43"/>
                  </a:moveTo>
                  <a:cubicBezTo>
                    <a:pt x="29" y="43"/>
                    <a:pt x="28" y="42"/>
                    <a:pt x="28" y="41"/>
                  </a:cubicBezTo>
                  <a:cubicBezTo>
                    <a:pt x="28" y="14"/>
                    <a:pt x="28" y="14"/>
                    <a:pt x="28" y="14"/>
                  </a:cubicBezTo>
                  <a:cubicBezTo>
                    <a:pt x="28" y="9"/>
                    <a:pt x="24" y="4"/>
                    <a:pt x="18" y="4"/>
                  </a:cubicBezTo>
                  <a:cubicBezTo>
                    <a:pt x="2" y="4"/>
                    <a:pt x="2" y="4"/>
                    <a:pt x="2" y="4"/>
                  </a:cubicBezTo>
                  <a:cubicBezTo>
                    <a:pt x="0" y="4"/>
                    <a:pt x="0" y="3"/>
                    <a:pt x="0" y="2"/>
                  </a:cubicBezTo>
                  <a:cubicBezTo>
                    <a:pt x="0" y="1"/>
                    <a:pt x="0" y="0"/>
                    <a:pt x="2" y="0"/>
                  </a:cubicBezTo>
                  <a:cubicBezTo>
                    <a:pt x="18" y="0"/>
                    <a:pt x="18" y="0"/>
                    <a:pt x="18" y="0"/>
                  </a:cubicBezTo>
                  <a:cubicBezTo>
                    <a:pt x="26" y="0"/>
                    <a:pt x="32" y="6"/>
                    <a:pt x="32" y="14"/>
                  </a:cubicBezTo>
                  <a:cubicBezTo>
                    <a:pt x="32" y="41"/>
                    <a:pt x="32" y="41"/>
                    <a:pt x="32" y="41"/>
                  </a:cubicBezTo>
                  <a:cubicBezTo>
                    <a:pt x="32" y="42"/>
                    <a:pt x="31" y="43"/>
                    <a:pt x="30" y="43"/>
                  </a:cubicBez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49" name="Freeform 10">
              <a:extLst>
                <a:ext uri="{FF2B5EF4-FFF2-40B4-BE49-F238E27FC236}">
                  <a16:creationId xmlns:a16="http://schemas.microsoft.com/office/drawing/2014/main" id="{AED04E1F-32A8-4610-828F-DB73FB866625}"/>
                </a:ext>
              </a:extLst>
            </p:cNvPr>
            <p:cNvSpPr>
              <a:spLocks/>
            </p:cNvSpPr>
            <p:nvPr/>
          </p:nvSpPr>
          <p:spPr bwMode="auto">
            <a:xfrm>
              <a:off x="4211638" y="4221163"/>
              <a:ext cx="246063" cy="80962"/>
            </a:xfrm>
            <a:custGeom>
              <a:avLst/>
              <a:gdLst>
                <a:gd name="T0" fmla="*/ 20 w 27"/>
                <a:gd name="T1" fmla="*/ 9 h 9"/>
                <a:gd name="T2" fmla="*/ 0 w 27"/>
                <a:gd name="T3" fmla="*/ 9 h 9"/>
                <a:gd name="T4" fmla="*/ 4 w 27"/>
                <a:gd name="T5" fmla="*/ 2 h 9"/>
                <a:gd name="T6" fmla="*/ 9 w 27"/>
                <a:gd name="T7" fmla="*/ 0 h 9"/>
                <a:gd name="T8" fmla="*/ 27 w 27"/>
                <a:gd name="T9" fmla="*/ 0 h 9"/>
                <a:gd name="T10" fmla="*/ 27 w 27"/>
                <a:gd name="T11" fmla="*/ 2 h 9"/>
                <a:gd name="T12" fmla="*/ 20 w 27"/>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7" h="9">
                  <a:moveTo>
                    <a:pt x="20" y="9"/>
                  </a:moveTo>
                  <a:cubicBezTo>
                    <a:pt x="0" y="9"/>
                    <a:pt x="0" y="9"/>
                    <a:pt x="0" y="9"/>
                  </a:cubicBezTo>
                  <a:cubicBezTo>
                    <a:pt x="4" y="2"/>
                    <a:pt x="4" y="2"/>
                    <a:pt x="4" y="2"/>
                  </a:cubicBezTo>
                  <a:cubicBezTo>
                    <a:pt x="9" y="0"/>
                    <a:pt x="9" y="0"/>
                    <a:pt x="9" y="0"/>
                  </a:cubicBezTo>
                  <a:cubicBezTo>
                    <a:pt x="27" y="0"/>
                    <a:pt x="27" y="0"/>
                    <a:pt x="27" y="0"/>
                  </a:cubicBezTo>
                  <a:cubicBezTo>
                    <a:pt x="27" y="2"/>
                    <a:pt x="27" y="2"/>
                    <a:pt x="27" y="2"/>
                  </a:cubicBezTo>
                  <a:cubicBezTo>
                    <a:pt x="27" y="6"/>
                    <a:pt x="24" y="9"/>
                    <a:pt x="20" y="9"/>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50" name="Freeform 11">
              <a:extLst>
                <a:ext uri="{FF2B5EF4-FFF2-40B4-BE49-F238E27FC236}">
                  <a16:creationId xmlns:a16="http://schemas.microsoft.com/office/drawing/2014/main" id="{E1E929D7-CB9A-4F79-B2A4-EAF78C75069C}"/>
                </a:ext>
              </a:extLst>
            </p:cNvPr>
            <p:cNvSpPr>
              <a:spLocks/>
            </p:cNvSpPr>
            <p:nvPr/>
          </p:nvSpPr>
          <p:spPr bwMode="auto">
            <a:xfrm>
              <a:off x="4184650" y="4202113"/>
              <a:ext cx="292100" cy="393700"/>
            </a:xfrm>
            <a:custGeom>
              <a:avLst/>
              <a:gdLst>
                <a:gd name="T0" fmla="*/ 2 w 32"/>
                <a:gd name="T1" fmla="*/ 43 h 43"/>
                <a:gd name="T2" fmla="*/ 0 w 32"/>
                <a:gd name="T3" fmla="*/ 41 h 43"/>
                <a:gd name="T4" fmla="*/ 0 w 32"/>
                <a:gd name="T5" fmla="*/ 14 h 43"/>
                <a:gd name="T6" fmla="*/ 14 w 32"/>
                <a:gd name="T7" fmla="*/ 0 h 43"/>
                <a:gd name="T8" fmla="*/ 30 w 32"/>
                <a:gd name="T9" fmla="*/ 0 h 43"/>
                <a:gd name="T10" fmla="*/ 32 w 32"/>
                <a:gd name="T11" fmla="*/ 2 h 43"/>
                <a:gd name="T12" fmla="*/ 30 w 32"/>
                <a:gd name="T13" fmla="*/ 4 h 43"/>
                <a:gd name="T14" fmla="*/ 14 w 32"/>
                <a:gd name="T15" fmla="*/ 4 h 43"/>
                <a:gd name="T16" fmla="*/ 4 w 32"/>
                <a:gd name="T17" fmla="*/ 14 h 43"/>
                <a:gd name="T18" fmla="*/ 4 w 32"/>
                <a:gd name="T19" fmla="*/ 41 h 43"/>
                <a:gd name="T20" fmla="*/ 2 w 32"/>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3">
                  <a:moveTo>
                    <a:pt x="2" y="43"/>
                  </a:moveTo>
                  <a:cubicBezTo>
                    <a:pt x="1" y="43"/>
                    <a:pt x="0" y="42"/>
                    <a:pt x="0" y="41"/>
                  </a:cubicBezTo>
                  <a:cubicBezTo>
                    <a:pt x="0" y="14"/>
                    <a:pt x="0" y="14"/>
                    <a:pt x="0" y="14"/>
                  </a:cubicBezTo>
                  <a:cubicBezTo>
                    <a:pt x="0" y="6"/>
                    <a:pt x="6" y="0"/>
                    <a:pt x="14" y="0"/>
                  </a:cubicBezTo>
                  <a:cubicBezTo>
                    <a:pt x="30" y="0"/>
                    <a:pt x="30" y="0"/>
                    <a:pt x="30" y="0"/>
                  </a:cubicBezTo>
                  <a:cubicBezTo>
                    <a:pt x="31" y="0"/>
                    <a:pt x="32" y="1"/>
                    <a:pt x="32" y="2"/>
                  </a:cubicBezTo>
                  <a:cubicBezTo>
                    <a:pt x="32" y="3"/>
                    <a:pt x="31" y="4"/>
                    <a:pt x="30" y="4"/>
                  </a:cubicBezTo>
                  <a:cubicBezTo>
                    <a:pt x="14" y="4"/>
                    <a:pt x="14" y="4"/>
                    <a:pt x="14" y="4"/>
                  </a:cubicBezTo>
                  <a:cubicBezTo>
                    <a:pt x="8" y="4"/>
                    <a:pt x="4" y="9"/>
                    <a:pt x="4" y="14"/>
                  </a:cubicBezTo>
                  <a:cubicBezTo>
                    <a:pt x="4" y="41"/>
                    <a:pt x="4" y="41"/>
                    <a:pt x="4" y="41"/>
                  </a:cubicBezTo>
                  <a:cubicBezTo>
                    <a:pt x="4" y="42"/>
                    <a:pt x="3" y="43"/>
                    <a:pt x="2" y="43"/>
                  </a:cubicBez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51" name="Freeform 12">
              <a:extLst>
                <a:ext uri="{FF2B5EF4-FFF2-40B4-BE49-F238E27FC236}">
                  <a16:creationId xmlns:a16="http://schemas.microsoft.com/office/drawing/2014/main" id="{625979B4-B6BF-4D95-84CA-D0D813A7F122}"/>
                </a:ext>
              </a:extLst>
            </p:cNvPr>
            <p:cNvSpPr>
              <a:spLocks/>
            </p:cNvSpPr>
            <p:nvPr/>
          </p:nvSpPr>
          <p:spPr bwMode="auto">
            <a:xfrm>
              <a:off x="4284663" y="4238625"/>
              <a:ext cx="128588" cy="211137"/>
            </a:xfrm>
            <a:custGeom>
              <a:avLst/>
              <a:gdLst>
                <a:gd name="T0" fmla="*/ 14 w 14"/>
                <a:gd name="T1" fmla="*/ 19 h 23"/>
                <a:gd name="T2" fmla="*/ 10 w 14"/>
                <a:gd name="T3" fmla="*/ 23 h 23"/>
                <a:gd name="T4" fmla="*/ 5 w 14"/>
                <a:gd name="T5" fmla="*/ 23 h 23"/>
                <a:gd name="T6" fmla="*/ 0 w 14"/>
                <a:gd name="T7" fmla="*/ 19 h 23"/>
                <a:gd name="T8" fmla="*/ 0 w 14"/>
                <a:gd name="T9" fmla="*/ 4 h 23"/>
                <a:gd name="T10" fmla="*/ 5 w 14"/>
                <a:gd name="T11" fmla="*/ 0 h 23"/>
                <a:gd name="T12" fmla="*/ 10 w 14"/>
                <a:gd name="T13" fmla="*/ 0 h 23"/>
                <a:gd name="T14" fmla="*/ 14 w 14"/>
                <a:gd name="T15" fmla="*/ 4 h 23"/>
                <a:gd name="T16" fmla="*/ 14 w 14"/>
                <a:gd name="T1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3">
                  <a:moveTo>
                    <a:pt x="14" y="19"/>
                  </a:moveTo>
                  <a:cubicBezTo>
                    <a:pt x="14" y="21"/>
                    <a:pt x="12" y="23"/>
                    <a:pt x="10" y="23"/>
                  </a:cubicBezTo>
                  <a:cubicBezTo>
                    <a:pt x="5" y="23"/>
                    <a:pt x="5" y="23"/>
                    <a:pt x="5" y="23"/>
                  </a:cubicBezTo>
                  <a:cubicBezTo>
                    <a:pt x="2" y="23"/>
                    <a:pt x="0" y="21"/>
                    <a:pt x="0" y="19"/>
                  </a:cubicBezTo>
                  <a:cubicBezTo>
                    <a:pt x="0" y="4"/>
                    <a:pt x="0" y="4"/>
                    <a:pt x="0" y="4"/>
                  </a:cubicBezTo>
                  <a:cubicBezTo>
                    <a:pt x="0" y="2"/>
                    <a:pt x="2" y="0"/>
                    <a:pt x="5" y="0"/>
                  </a:cubicBezTo>
                  <a:cubicBezTo>
                    <a:pt x="10" y="0"/>
                    <a:pt x="10" y="0"/>
                    <a:pt x="10" y="0"/>
                  </a:cubicBezTo>
                  <a:cubicBezTo>
                    <a:pt x="12" y="0"/>
                    <a:pt x="14" y="2"/>
                    <a:pt x="14" y="4"/>
                  </a:cubicBezTo>
                  <a:lnTo>
                    <a:pt x="14" y="19"/>
                  </a:ln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52" name="Rectangle 51">
              <a:extLst>
                <a:ext uri="{FF2B5EF4-FFF2-40B4-BE49-F238E27FC236}">
                  <a16:creationId xmlns:a16="http://schemas.microsoft.com/office/drawing/2014/main" id="{1A86747D-ED87-40A1-9846-56A0942D0ABE}"/>
                </a:ext>
              </a:extLst>
            </p:cNvPr>
            <p:cNvSpPr/>
            <p:nvPr/>
          </p:nvSpPr>
          <p:spPr>
            <a:xfrm>
              <a:off x="3387726" y="4536282"/>
              <a:ext cx="768672" cy="57229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53" name="Straight Connector 52">
              <a:extLst>
                <a:ext uri="{FF2B5EF4-FFF2-40B4-BE49-F238E27FC236}">
                  <a16:creationId xmlns:a16="http://schemas.microsoft.com/office/drawing/2014/main" id="{4D30F5AA-DD6C-4BBB-8F36-EF9FB49C697C}"/>
                </a:ext>
              </a:extLst>
            </p:cNvPr>
            <p:cNvCxnSpPr/>
            <p:nvPr/>
          </p:nvCxnSpPr>
          <p:spPr>
            <a:xfrm>
              <a:off x="3460954" y="4476750"/>
              <a:ext cx="0" cy="537702"/>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0C2EF48-27C5-412F-A209-4090AE81864C}"/>
                </a:ext>
              </a:extLst>
            </p:cNvPr>
            <p:cNvCxnSpPr/>
            <p:nvPr/>
          </p:nvCxnSpPr>
          <p:spPr>
            <a:xfrm>
              <a:off x="4075470" y="4476750"/>
              <a:ext cx="0" cy="537702"/>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91ED93D2-E372-4C33-A9EC-A3DF55060995}"/>
              </a:ext>
            </a:extLst>
          </p:cNvPr>
          <p:cNvGrpSpPr/>
          <p:nvPr/>
        </p:nvGrpSpPr>
        <p:grpSpPr>
          <a:xfrm>
            <a:off x="9841999" y="3531934"/>
            <a:ext cx="733134" cy="1140020"/>
            <a:chOff x="4498975" y="3759200"/>
            <a:chExt cx="831850" cy="1293523"/>
          </a:xfrm>
        </p:grpSpPr>
        <p:sp>
          <p:nvSpPr>
            <p:cNvPr id="56" name="Rectangle 18">
              <a:extLst>
                <a:ext uri="{FF2B5EF4-FFF2-40B4-BE49-F238E27FC236}">
                  <a16:creationId xmlns:a16="http://schemas.microsoft.com/office/drawing/2014/main" id="{DC90F60A-0002-469A-8FC5-BAF60D052C74}"/>
                </a:ext>
              </a:extLst>
            </p:cNvPr>
            <p:cNvSpPr>
              <a:spLocks noChangeArrowheads="1"/>
            </p:cNvSpPr>
            <p:nvPr/>
          </p:nvSpPr>
          <p:spPr bwMode="auto">
            <a:xfrm>
              <a:off x="5021265" y="4172410"/>
              <a:ext cx="95250" cy="266700"/>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57" name="Freeform 16">
              <a:extLst>
                <a:ext uri="{FF2B5EF4-FFF2-40B4-BE49-F238E27FC236}">
                  <a16:creationId xmlns:a16="http://schemas.microsoft.com/office/drawing/2014/main" id="{E59D624A-063A-4FF4-B88C-7C64AA0CAE69}"/>
                </a:ext>
              </a:extLst>
            </p:cNvPr>
            <p:cNvSpPr>
              <a:spLocks/>
            </p:cNvSpPr>
            <p:nvPr/>
          </p:nvSpPr>
          <p:spPr bwMode="auto">
            <a:xfrm>
              <a:off x="4751388" y="4514850"/>
              <a:ext cx="330200" cy="57150"/>
            </a:xfrm>
            <a:custGeom>
              <a:avLst/>
              <a:gdLst>
                <a:gd name="T0" fmla="*/ 116 w 116"/>
                <a:gd name="T1" fmla="*/ 10 h 20"/>
                <a:gd name="T2" fmla="*/ 105 w 116"/>
                <a:gd name="T3" fmla="*/ 20 h 20"/>
                <a:gd name="T4" fmla="*/ 10 w 116"/>
                <a:gd name="T5" fmla="*/ 20 h 20"/>
                <a:gd name="T6" fmla="*/ 0 w 116"/>
                <a:gd name="T7" fmla="*/ 10 h 20"/>
                <a:gd name="T8" fmla="*/ 0 w 116"/>
                <a:gd name="T9" fmla="*/ 10 h 20"/>
                <a:gd name="T10" fmla="*/ 10 w 116"/>
                <a:gd name="T11" fmla="*/ 0 h 20"/>
                <a:gd name="T12" fmla="*/ 105 w 116"/>
                <a:gd name="T13" fmla="*/ 0 h 20"/>
                <a:gd name="T14" fmla="*/ 116 w 116"/>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20">
                  <a:moveTo>
                    <a:pt x="116" y="10"/>
                  </a:moveTo>
                  <a:cubicBezTo>
                    <a:pt x="116" y="15"/>
                    <a:pt x="111" y="20"/>
                    <a:pt x="105" y="20"/>
                  </a:cubicBezTo>
                  <a:cubicBezTo>
                    <a:pt x="10" y="20"/>
                    <a:pt x="10" y="20"/>
                    <a:pt x="10" y="20"/>
                  </a:cubicBezTo>
                  <a:cubicBezTo>
                    <a:pt x="4" y="20"/>
                    <a:pt x="0" y="15"/>
                    <a:pt x="0" y="10"/>
                  </a:cubicBezTo>
                  <a:cubicBezTo>
                    <a:pt x="0" y="10"/>
                    <a:pt x="0" y="10"/>
                    <a:pt x="0" y="10"/>
                  </a:cubicBezTo>
                  <a:cubicBezTo>
                    <a:pt x="0" y="4"/>
                    <a:pt x="4" y="0"/>
                    <a:pt x="10" y="0"/>
                  </a:cubicBezTo>
                  <a:cubicBezTo>
                    <a:pt x="105" y="0"/>
                    <a:pt x="105" y="0"/>
                    <a:pt x="105" y="0"/>
                  </a:cubicBezTo>
                  <a:cubicBezTo>
                    <a:pt x="111" y="0"/>
                    <a:pt x="116" y="4"/>
                    <a:pt x="116" y="10"/>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58" name="Freeform 17">
              <a:extLst>
                <a:ext uri="{FF2B5EF4-FFF2-40B4-BE49-F238E27FC236}">
                  <a16:creationId xmlns:a16="http://schemas.microsoft.com/office/drawing/2014/main" id="{34DBB852-9301-4DEE-9727-DCCBE3E5AAAC}"/>
                </a:ext>
              </a:extLst>
            </p:cNvPr>
            <p:cNvSpPr>
              <a:spLocks/>
            </p:cNvSpPr>
            <p:nvPr/>
          </p:nvSpPr>
          <p:spPr bwMode="auto">
            <a:xfrm>
              <a:off x="4498975" y="4424363"/>
              <a:ext cx="831850" cy="119063"/>
            </a:xfrm>
            <a:custGeom>
              <a:avLst/>
              <a:gdLst>
                <a:gd name="T0" fmla="*/ 293 w 293"/>
                <a:gd name="T1" fmla="*/ 21 h 42"/>
                <a:gd name="T2" fmla="*/ 272 w 293"/>
                <a:gd name="T3" fmla="*/ 42 h 42"/>
                <a:gd name="T4" fmla="*/ 21 w 293"/>
                <a:gd name="T5" fmla="*/ 42 h 42"/>
                <a:gd name="T6" fmla="*/ 0 w 293"/>
                <a:gd name="T7" fmla="*/ 21 h 42"/>
                <a:gd name="T8" fmla="*/ 0 w 293"/>
                <a:gd name="T9" fmla="*/ 21 h 42"/>
                <a:gd name="T10" fmla="*/ 21 w 293"/>
                <a:gd name="T11" fmla="*/ 0 h 42"/>
                <a:gd name="T12" fmla="*/ 272 w 293"/>
                <a:gd name="T13" fmla="*/ 0 h 42"/>
                <a:gd name="T14" fmla="*/ 293 w 293"/>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 h="42">
                  <a:moveTo>
                    <a:pt x="293" y="21"/>
                  </a:moveTo>
                  <a:cubicBezTo>
                    <a:pt x="293" y="32"/>
                    <a:pt x="284" y="42"/>
                    <a:pt x="272" y="42"/>
                  </a:cubicBezTo>
                  <a:cubicBezTo>
                    <a:pt x="21" y="42"/>
                    <a:pt x="21" y="42"/>
                    <a:pt x="21" y="42"/>
                  </a:cubicBezTo>
                  <a:cubicBezTo>
                    <a:pt x="10" y="42"/>
                    <a:pt x="0" y="32"/>
                    <a:pt x="0" y="21"/>
                  </a:cubicBezTo>
                  <a:cubicBezTo>
                    <a:pt x="0" y="21"/>
                    <a:pt x="0" y="21"/>
                    <a:pt x="0" y="21"/>
                  </a:cubicBezTo>
                  <a:cubicBezTo>
                    <a:pt x="0" y="9"/>
                    <a:pt x="10" y="0"/>
                    <a:pt x="21" y="0"/>
                  </a:cubicBezTo>
                  <a:cubicBezTo>
                    <a:pt x="272" y="0"/>
                    <a:pt x="272" y="0"/>
                    <a:pt x="272" y="0"/>
                  </a:cubicBezTo>
                  <a:cubicBezTo>
                    <a:pt x="284" y="0"/>
                    <a:pt x="293" y="9"/>
                    <a:pt x="293" y="21"/>
                  </a:cubicBezTo>
                  <a:close/>
                </a:path>
              </a:pathLst>
            </a:custGeom>
            <a:solidFill>
              <a:schemeClr val="accent6">
                <a:lumMod val="75000"/>
              </a:schemeClr>
            </a:solidFill>
            <a:ln>
              <a:noFill/>
            </a:ln>
          </p:spPr>
          <p:txBody>
            <a:bodyPr vert="horz" wrap="square" lIns="91440" tIns="45721" rIns="91440" bIns="45721" numCol="1" anchor="t" anchorCtr="0" compatLnSpc="1">
              <a:prstTxWarp prst="textNoShape">
                <a:avLst/>
              </a:prstTxWarp>
            </a:bodyPr>
            <a:lstStyle/>
            <a:p>
              <a:endParaRPr lang="en-US" sz="1801"/>
            </a:p>
          </p:txBody>
        </p:sp>
        <p:sp>
          <p:nvSpPr>
            <p:cNvPr id="59" name="Rectangle 18">
              <a:extLst>
                <a:ext uri="{FF2B5EF4-FFF2-40B4-BE49-F238E27FC236}">
                  <a16:creationId xmlns:a16="http://schemas.microsoft.com/office/drawing/2014/main" id="{989CF806-60E9-40E2-BA93-AA59844F4B37}"/>
                </a:ext>
              </a:extLst>
            </p:cNvPr>
            <p:cNvSpPr>
              <a:spLocks noChangeArrowheads="1"/>
            </p:cNvSpPr>
            <p:nvPr/>
          </p:nvSpPr>
          <p:spPr bwMode="auto">
            <a:xfrm>
              <a:off x="4731215" y="4157663"/>
              <a:ext cx="95250" cy="266700"/>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60" name="Freeform 25">
              <a:extLst>
                <a:ext uri="{FF2B5EF4-FFF2-40B4-BE49-F238E27FC236}">
                  <a16:creationId xmlns:a16="http://schemas.microsoft.com/office/drawing/2014/main" id="{5546605C-B1D0-42E1-AA7C-C560310B7AFC}"/>
                </a:ext>
              </a:extLst>
            </p:cNvPr>
            <p:cNvSpPr>
              <a:spLocks/>
            </p:cNvSpPr>
            <p:nvPr/>
          </p:nvSpPr>
          <p:spPr bwMode="auto">
            <a:xfrm>
              <a:off x="4570413" y="3759200"/>
              <a:ext cx="692150" cy="422275"/>
            </a:xfrm>
            <a:custGeom>
              <a:avLst/>
              <a:gdLst>
                <a:gd name="T0" fmla="*/ 244 w 244"/>
                <a:gd name="T1" fmla="*/ 114 h 149"/>
                <a:gd name="T2" fmla="*/ 208 w 244"/>
                <a:gd name="T3" fmla="*/ 149 h 149"/>
                <a:gd name="T4" fmla="*/ 35 w 244"/>
                <a:gd name="T5" fmla="*/ 149 h 149"/>
                <a:gd name="T6" fmla="*/ 0 w 244"/>
                <a:gd name="T7" fmla="*/ 114 h 149"/>
                <a:gd name="T8" fmla="*/ 0 w 244"/>
                <a:gd name="T9" fmla="*/ 35 h 149"/>
                <a:gd name="T10" fmla="*/ 35 w 244"/>
                <a:gd name="T11" fmla="*/ 0 h 149"/>
                <a:gd name="T12" fmla="*/ 208 w 244"/>
                <a:gd name="T13" fmla="*/ 0 h 149"/>
                <a:gd name="T14" fmla="*/ 244 w 244"/>
                <a:gd name="T15" fmla="*/ 35 h 149"/>
                <a:gd name="T16" fmla="*/ 244 w 244"/>
                <a:gd name="T17" fmla="*/ 11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149">
                  <a:moveTo>
                    <a:pt x="244" y="114"/>
                  </a:moveTo>
                  <a:cubicBezTo>
                    <a:pt x="244" y="133"/>
                    <a:pt x="228" y="149"/>
                    <a:pt x="208" y="149"/>
                  </a:cubicBezTo>
                  <a:cubicBezTo>
                    <a:pt x="35" y="149"/>
                    <a:pt x="35" y="149"/>
                    <a:pt x="35" y="149"/>
                  </a:cubicBezTo>
                  <a:cubicBezTo>
                    <a:pt x="16" y="149"/>
                    <a:pt x="0" y="133"/>
                    <a:pt x="0" y="114"/>
                  </a:cubicBezTo>
                  <a:cubicBezTo>
                    <a:pt x="0" y="35"/>
                    <a:pt x="0" y="35"/>
                    <a:pt x="0" y="35"/>
                  </a:cubicBezTo>
                  <a:cubicBezTo>
                    <a:pt x="0" y="16"/>
                    <a:pt x="16" y="0"/>
                    <a:pt x="35" y="0"/>
                  </a:cubicBezTo>
                  <a:cubicBezTo>
                    <a:pt x="208" y="0"/>
                    <a:pt x="208" y="0"/>
                    <a:pt x="208" y="0"/>
                  </a:cubicBezTo>
                  <a:cubicBezTo>
                    <a:pt x="228" y="0"/>
                    <a:pt x="244" y="16"/>
                    <a:pt x="244" y="35"/>
                  </a:cubicBezTo>
                  <a:lnTo>
                    <a:pt x="244" y="114"/>
                  </a:lnTo>
                  <a:close/>
                </a:path>
              </a:pathLst>
            </a:custGeom>
            <a:solidFill>
              <a:schemeClr val="accent6">
                <a:lumMod val="75000"/>
              </a:schemeClr>
            </a:solidFill>
            <a:ln>
              <a:noFill/>
            </a:ln>
          </p:spPr>
          <p:txBody>
            <a:bodyPr vert="horz" wrap="square" lIns="91440" tIns="45721" rIns="91440" bIns="45721" numCol="1" anchor="t" anchorCtr="0" compatLnSpc="1">
              <a:prstTxWarp prst="textNoShape">
                <a:avLst/>
              </a:prstTxWarp>
            </a:bodyPr>
            <a:lstStyle/>
            <a:p>
              <a:endParaRPr lang="en-US" sz="1801"/>
            </a:p>
          </p:txBody>
        </p:sp>
        <p:cxnSp>
          <p:nvCxnSpPr>
            <p:cNvPr id="61" name="Straight Connector 60">
              <a:extLst>
                <a:ext uri="{FF2B5EF4-FFF2-40B4-BE49-F238E27FC236}">
                  <a16:creationId xmlns:a16="http://schemas.microsoft.com/office/drawing/2014/main" id="{18893E17-B60C-4FFF-8D9F-769786751F44}"/>
                </a:ext>
              </a:extLst>
            </p:cNvPr>
            <p:cNvCxnSpPr/>
            <p:nvPr/>
          </p:nvCxnSpPr>
          <p:spPr>
            <a:xfrm flipH="1">
              <a:off x="4567937" y="45399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FD3B06AB-E58A-41BC-916F-5B0A2C996B25}"/>
                </a:ext>
              </a:extLst>
            </p:cNvPr>
            <p:cNvCxnSpPr/>
            <p:nvPr/>
          </p:nvCxnSpPr>
          <p:spPr>
            <a:xfrm>
              <a:off x="5173117" y="45399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18E45932-246B-473D-8B7E-8CC3320384E7}"/>
                </a:ext>
              </a:extLst>
            </p:cNvPr>
            <p:cNvGrpSpPr/>
            <p:nvPr/>
          </p:nvGrpSpPr>
          <p:grpSpPr>
            <a:xfrm>
              <a:off x="4710119" y="4539962"/>
              <a:ext cx="410797" cy="302167"/>
              <a:chOff x="4720337" y="4692361"/>
              <a:chExt cx="697102" cy="512762"/>
            </a:xfrm>
          </p:grpSpPr>
          <p:cxnSp>
            <p:nvCxnSpPr>
              <p:cNvPr id="64" name="Straight Connector 63">
                <a:extLst>
                  <a:ext uri="{FF2B5EF4-FFF2-40B4-BE49-F238E27FC236}">
                    <a16:creationId xmlns:a16="http://schemas.microsoft.com/office/drawing/2014/main" id="{ECF9D831-D22C-4807-8197-A44F00609836}"/>
                  </a:ext>
                </a:extLst>
              </p:cNvPr>
              <p:cNvCxnSpPr/>
              <p:nvPr/>
            </p:nvCxnSpPr>
            <p:spPr>
              <a:xfrm flipH="1">
                <a:off x="4720337" y="46923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FF8257BC-2199-4CF0-981C-1AA594C6764F}"/>
                  </a:ext>
                </a:extLst>
              </p:cNvPr>
              <p:cNvCxnSpPr/>
              <p:nvPr/>
            </p:nvCxnSpPr>
            <p:spPr>
              <a:xfrm>
                <a:off x="5325517" y="46923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grpSp>
        <p:nvGrpSpPr>
          <p:cNvPr id="66" name="Group 65">
            <a:extLst>
              <a:ext uri="{FF2B5EF4-FFF2-40B4-BE49-F238E27FC236}">
                <a16:creationId xmlns:a16="http://schemas.microsoft.com/office/drawing/2014/main" id="{B705491C-EDC8-4ECC-BA79-E23E40EB2D07}"/>
              </a:ext>
            </a:extLst>
          </p:cNvPr>
          <p:cNvGrpSpPr/>
          <p:nvPr/>
        </p:nvGrpSpPr>
        <p:grpSpPr>
          <a:xfrm>
            <a:off x="10372487" y="2526687"/>
            <a:ext cx="830732" cy="1064724"/>
            <a:chOff x="1019368" y="4056063"/>
            <a:chExt cx="942590" cy="1208087"/>
          </a:xfrm>
        </p:grpSpPr>
        <p:sp>
          <p:nvSpPr>
            <p:cNvPr id="67" name="Rectangle 35">
              <a:extLst>
                <a:ext uri="{FF2B5EF4-FFF2-40B4-BE49-F238E27FC236}">
                  <a16:creationId xmlns:a16="http://schemas.microsoft.com/office/drawing/2014/main" id="{B96C0FA7-3E4E-4F34-BB80-358EE487EBF0}"/>
                </a:ext>
              </a:extLst>
            </p:cNvPr>
            <p:cNvSpPr>
              <a:spLocks noChangeArrowheads="1"/>
            </p:cNvSpPr>
            <p:nvPr/>
          </p:nvSpPr>
          <p:spPr bwMode="auto">
            <a:xfrm>
              <a:off x="1062038" y="4724400"/>
              <a:ext cx="36513" cy="53975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68" name="Rectangle 36">
              <a:extLst>
                <a:ext uri="{FF2B5EF4-FFF2-40B4-BE49-F238E27FC236}">
                  <a16:creationId xmlns:a16="http://schemas.microsoft.com/office/drawing/2014/main" id="{B1CEE997-969B-4E3D-A4FC-6E623FB13D4C}"/>
                </a:ext>
              </a:extLst>
            </p:cNvPr>
            <p:cNvSpPr>
              <a:spLocks noChangeArrowheads="1"/>
            </p:cNvSpPr>
            <p:nvPr/>
          </p:nvSpPr>
          <p:spPr bwMode="auto">
            <a:xfrm>
              <a:off x="1122363" y="4056063"/>
              <a:ext cx="36513" cy="105410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69" name="Rectangle 37">
              <a:extLst>
                <a:ext uri="{FF2B5EF4-FFF2-40B4-BE49-F238E27FC236}">
                  <a16:creationId xmlns:a16="http://schemas.microsoft.com/office/drawing/2014/main" id="{33443F73-0342-4207-A157-4B63F182953F}"/>
                </a:ext>
              </a:extLst>
            </p:cNvPr>
            <p:cNvSpPr>
              <a:spLocks noChangeArrowheads="1"/>
            </p:cNvSpPr>
            <p:nvPr/>
          </p:nvSpPr>
          <p:spPr bwMode="auto">
            <a:xfrm>
              <a:off x="1822451" y="4056063"/>
              <a:ext cx="36513" cy="105410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70" name="Rectangle 38">
              <a:extLst>
                <a:ext uri="{FF2B5EF4-FFF2-40B4-BE49-F238E27FC236}">
                  <a16:creationId xmlns:a16="http://schemas.microsoft.com/office/drawing/2014/main" id="{BB6015E7-0BEC-4E2D-96E8-B301AB3ED86E}"/>
                </a:ext>
              </a:extLst>
            </p:cNvPr>
            <p:cNvSpPr>
              <a:spLocks noChangeArrowheads="1"/>
            </p:cNvSpPr>
            <p:nvPr/>
          </p:nvSpPr>
          <p:spPr bwMode="auto">
            <a:xfrm>
              <a:off x="1882776" y="4724400"/>
              <a:ext cx="36513" cy="53975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71" name="Rectangle 39">
              <a:extLst>
                <a:ext uri="{FF2B5EF4-FFF2-40B4-BE49-F238E27FC236}">
                  <a16:creationId xmlns:a16="http://schemas.microsoft.com/office/drawing/2014/main" id="{C29E36BF-B373-4798-82BE-18DBAF443D37}"/>
                </a:ext>
              </a:extLst>
            </p:cNvPr>
            <p:cNvSpPr>
              <a:spLocks noChangeArrowheads="1"/>
            </p:cNvSpPr>
            <p:nvPr/>
          </p:nvSpPr>
          <p:spPr bwMode="auto">
            <a:xfrm>
              <a:off x="1019368" y="4619275"/>
              <a:ext cx="942590" cy="338838"/>
            </a:xfrm>
            <a:prstGeom prst="rect">
              <a:avLst/>
            </a:prstGeom>
            <a:solidFill>
              <a:srgbClr val="54342B"/>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72" name="Rectangle 41">
              <a:extLst>
                <a:ext uri="{FF2B5EF4-FFF2-40B4-BE49-F238E27FC236}">
                  <a16:creationId xmlns:a16="http://schemas.microsoft.com/office/drawing/2014/main" id="{3CCB4970-98A6-4D0E-8FF9-F03F6C566BB2}"/>
                </a:ext>
              </a:extLst>
            </p:cNvPr>
            <p:cNvSpPr>
              <a:spLocks noChangeArrowheads="1"/>
            </p:cNvSpPr>
            <p:nvPr/>
          </p:nvSpPr>
          <p:spPr bwMode="auto">
            <a:xfrm>
              <a:off x="1062038" y="4056063"/>
              <a:ext cx="857250" cy="420687"/>
            </a:xfrm>
            <a:prstGeom prst="rect">
              <a:avLst/>
            </a:prstGeom>
            <a:solidFill>
              <a:srgbClr val="54342B"/>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grpSp>
      <p:pic>
        <p:nvPicPr>
          <p:cNvPr id="73" name="Picture 72">
            <a:extLst>
              <a:ext uri="{FF2B5EF4-FFF2-40B4-BE49-F238E27FC236}">
                <a16:creationId xmlns:a16="http://schemas.microsoft.com/office/drawing/2014/main" id="{8C1E4578-3E19-48AE-AEE2-8972D21A172F}"/>
              </a:ext>
            </a:extLst>
          </p:cNvPr>
          <p:cNvPicPr>
            <a:picLocks noChangeAspect="1"/>
          </p:cNvPicPr>
          <p:nvPr/>
        </p:nvPicPr>
        <p:blipFill>
          <a:blip r:embed="rId4"/>
          <a:stretch>
            <a:fillRect/>
          </a:stretch>
        </p:blipFill>
        <p:spPr>
          <a:xfrm>
            <a:off x="8729612" y="5858778"/>
            <a:ext cx="1032841" cy="750169"/>
          </a:xfrm>
          <a:prstGeom prst="rect">
            <a:avLst/>
          </a:prstGeom>
        </p:spPr>
      </p:pic>
      <p:pic>
        <p:nvPicPr>
          <p:cNvPr id="74" name="Picture 73">
            <a:extLst>
              <a:ext uri="{FF2B5EF4-FFF2-40B4-BE49-F238E27FC236}">
                <a16:creationId xmlns:a16="http://schemas.microsoft.com/office/drawing/2014/main" id="{0EBDD612-7162-412B-8FCD-0EEE04630990}"/>
              </a:ext>
            </a:extLst>
          </p:cNvPr>
          <p:cNvPicPr>
            <a:picLocks noChangeAspect="1"/>
          </p:cNvPicPr>
          <p:nvPr/>
        </p:nvPicPr>
        <p:blipFill>
          <a:blip r:embed="rId5"/>
          <a:stretch>
            <a:fillRect/>
          </a:stretch>
        </p:blipFill>
        <p:spPr>
          <a:xfrm>
            <a:off x="7761810" y="5738908"/>
            <a:ext cx="974146" cy="870039"/>
          </a:xfrm>
          <a:prstGeom prst="rect">
            <a:avLst/>
          </a:prstGeom>
        </p:spPr>
      </p:pic>
      <p:grpSp>
        <p:nvGrpSpPr>
          <p:cNvPr id="75" name="Group 74">
            <a:extLst>
              <a:ext uri="{FF2B5EF4-FFF2-40B4-BE49-F238E27FC236}">
                <a16:creationId xmlns:a16="http://schemas.microsoft.com/office/drawing/2014/main" id="{42B3090E-5962-4962-9E56-252BCD83D401}"/>
              </a:ext>
            </a:extLst>
          </p:cNvPr>
          <p:cNvGrpSpPr/>
          <p:nvPr/>
        </p:nvGrpSpPr>
        <p:grpSpPr>
          <a:xfrm>
            <a:off x="7470243" y="4675783"/>
            <a:ext cx="1197833" cy="805444"/>
            <a:chOff x="1576196" y="1992221"/>
            <a:chExt cx="1732500" cy="1164962"/>
          </a:xfrm>
        </p:grpSpPr>
        <p:pic>
          <p:nvPicPr>
            <p:cNvPr id="76" name="Picture 75">
              <a:extLst>
                <a:ext uri="{FF2B5EF4-FFF2-40B4-BE49-F238E27FC236}">
                  <a16:creationId xmlns:a16="http://schemas.microsoft.com/office/drawing/2014/main" id="{3D80C61C-C090-4A54-834F-3330203E852D}"/>
                </a:ext>
              </a:extLst>
            </p:cNvPr>
            <p:cNvPicPr>
              <a:picLocks noChangeAspect="1"/>
            </p:cNvPicPr>
            <p:nvPr/>
          </p:nvPicPr>
          <p:blipFill>
            <a:blip r:embed="rId6"/>
            <a:stretch>
              <a:fillRect/>
            </a:stretch>
          </p:blipFill>
          <p:spPr>
            <a:xfrm>
              <a:off x="1576196" y="1992221"/>
              <a:ext cx="1732500" cy="1147500"/>
            </a:xfrm>
            <a:prstGeom prst="rect">
              <a:avLst/>
            </a:prstGeom>
          </p:spPr>
        </p:pic>
        <p:sp>
          <p:nvSpPr>
            <p:cNvPr id="77" name="Freeform 20">
              <a:extLst>
                <a:ext uri="{FF2B5EF4-FFF2-40B4-BE49-F238E27FC236}">
                  <a16:creationId xmlns:a16="http://schemas.microsoft.com/office/drawing/2014/main" id="{25E4DCD7-035E-4853-B10E-879172D24F9E}"/>
                </a:ext>
              </a:extLst>
            </p:cNvPr>
            <p:cNvSpPr>
              <a:spLocks/>
            </p:cNvSpPr>
            <p:nvPr/>
          </p:nvSpPr>
          <p:spPr bwMode="auto">
            <a:xfrm>
              <a:off x="2560584" y="2801583"/>
              <a:ext cx="284163" cy="355600"/>
            </a:xfrm>
            <a:custGeom>
              <a:avLst/>
              <a:gdLst>
                <a:gd name="T0" fmla="*/ 0 w 75"/>
                <a:gd name="T1" fmla="*/ 38 h 94"/>
                <a:gd name="T2" fmla="*/ 19 w 75"/>
                <a:gd name="T3" fmla="*/ 94 h 94"/>
                <a:gd name="T4" fmla="*/ 75 w 75"/>
                <a:gd name="T5" fmla="*/ 94 h 94"/>
                <a:gd name="T6" fmla="*/ 61 w 75"/>
                <a:gd name="T7" fmla="*/ 86 h 94"/>
                <a:gd name="T8" fmla="*/ 37 w 75"/>
                <a:gd name="T9" fmla="*/ 86 h 94"/>
                <a:gd name="T10" fmla="*/ 25 w 75"/>
                <a:gd name="T11" fmla="*/ 71 h 94"/>
                <a:gd name="T12" fmla="*/ 12 w 75"/>
                <a:gd name="T13" fmla="*/ 34 h 94"/>
                <a:gd name="T14" fmla="*/ 12 w 75"/>
                <a:gd name="T15" fmla="*/ 6 h 94"/>
                <a:gd name="T16" fmla="*/ 0 w 75"/>
                <a:gd name="T17" fmla="*/ 0 h 94"/>
                <a:gd name="T18" fmla="*/ 0 w 75"/>
                <a:gd name="T19" fmla="*/ 3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94">
                  <a:moveTo>
                    <a:pt x="0" y="38"/>
                  </a:moveTo>
                  <a:cubicBezTo>
                    <a:pt x="19" y="94"/>
                    <a:pt x="19" y="94"/>
                    <a:pt x="19" y="94"/>
                  </a:cubicBezTo>
                  <a:cubicBezTo>
                    <a:pt x="75" y="94"/>
                    <a:pt x="75" y="94"/>
                    <a:pt x="75" y="94"/>
                  </a:cubicBezTo>
                  <a:cubicBezTo>
                    <a:pt x="75" y="94"/>
                    <a:pt x="73" y="86"/>
                    <a:pt x="61" y="86"/>
                  </a:cubicBezTo>
                  <a:cubicBezTo>
                    <a:pt x="49" y="86"/>
                    <a:pt x="41" y="86"/>
                    <a:pt x="37" y="86"/>
                  </a:cubicBezTo>
                  <a:cubicBezTo>
                    <a:pt x="34" y="86"/>
                    <a:pt x="28" y="82"/>
                    <a:pt x="25" y="71"/>
                  </a:cubicBezTo>
                  <a:cubicBezTo>
                    <a:pt x="21" y="61"/>
                    <a:pt x="12" y="34"/>
                    <a:pt x="12" y="34"/>
                  </a:cubicBezTo>
                  <a:cubicBezTo>
                    <a:pt x="12" y="6"/>
                    <a:pt x="12" y="6"/>
                    <a:pt x="12" y="6"/>
                  </a:cubicBezTo>
                  <a:cubicBezTo>
                    <a:pt x="0" y="0"/>
                    <a:pt x="0" y="0"/>
                    <a:pt x="0" y="0"/>
                  </a:cubicBezTo>
                  <a:lnTo>
                    <a:pt x="0" y="38"/>
                  </a:lnTo>
                  <a:close/>
                </a:path>
              </a:pathLst>
            </a:custGeom>
            <a:solidFill>
              <a:srgbClr val="DD59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grpSp>
      <p:pic>
        <p:nvPicPr>
          <p:cNvPr id="78" name="Picture 77">
            <a:extLst>
              <a:ext uri="{FF2B5EF4-FFF2-40B4-BE49-F238E27FC236}">
                <a16:creationId xmlns:a16="http://schemas.microsoft.com/office/drawing/2014/main" id="{0FC6BC67-89D7-4F53-BF9A-B8AA497AC4A8}"/>
              </a:ext>
            </a:extLst>
          </p:cNvPr>
          <p:cNvPicPr>
            <a:picLocks noChangeAspect="1"/>
          </p:cNvPicPr>
          <p:nvPr/>
        </p:nvPicPr>
        <p:blipFill>
          <a:blip r:embed="rId7"/>
          <a:stretch>
            <a:fillRect/>
          </a:stretch>
        </p:blipFill>
        <p:spPr>
          <a:xfrm>
            <a:off x="8624564" y="4717542"/>
            <a:ext cx="1828800" cy="1117600"/>
          </a:xfrm>
          <a:prstGeom prst="rect">
            <a:avLst/>
          </a:prstGeom>
        </p:spPr>
      </p:pic>
      <p:pic>
        <p:nvPicPr>
          <p:cNvPr id="79" name="Picture 78">
            <a:extLst>
              <a:ext uri="{FF2B5EF4-FFF2-40B4-BE49-F238E27FC236}">
                <a16:creationId xmlns:a16="http://schemas.microsoft.com/office/drawing/2014/main" id="{1AB95E41-8C59-4919-8F9F-D74D3109E44F}"/>
              </a:ext>
            </a:extLst>
          </p:cNvPr>
          <p:cNvPicPr>
            <a:picLocks noChangeAspect="1"/>
          </p:cNvPicPr>
          <p:nvPr/>
        </p:nvPicPr>
        <p:blipFill>
          <a:blip r:embed="rId3"/>
          <a:stretch>
            <a:fillRect/>
          </a:stretch>
        </p:blipFill>
        <p:spPr>
          <a:xfrm>
            <a:off x="11424638" y="4587678"/>
            <a:ext cx="649819" cy="2167838"/>
          </a:xfrm>
          <a:prstGeom prst="rect">
            <a:avLst/>
          </a:prstGeom>
        </p:spPr>
      </p:pic>
    </p:spTree>
    <p:extLst>
      <p:ext uri="{BB962C8B-B14F-4D97-AF65-F5344CB8AC3E}">
        <p14:creationId xmlns:p14="http://schemas.microsoft.com/office/powerpoint/2010/main" val="2825688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fade">
                                      <p:cBhvr>
                                        <p:cTn id="7" dur="500"/>
                                        <p:tgtEl>
                                          <p:spTgt spid="120"/>
                                        </p:tgtEl>
                                      </p:cBhvr>
                                    </p:animEffect>
                                  </p:childTnLst>
                                </p:cTn>
                              </p:par>
                              <p:par>
                                <p:cTn id="8" presetID="10" presetClass="entr" presetSubtype="0" fill="hold" nodeType="withEffect">
                                  <p:stCondLst>
                                    <p:cond delay="0"/>
                                  </p:stCondLst>
                                  <p:childTnLst>
                                    <p:set>
                                      <p:cBhvr>
                                        <p:cTn id="9" dur="1" fill="hold">
                                          <p:stCondLst>
                                            <p:cond delay="0"/>
                                          </p:stCondLst>
                                        </p:cTn>
                                        <p:tgtEl>
                                          <p:spTgt spid="132"/>
                                        </p:tgtEl>
                                        <p:attrNameLst>
                                          <p:attrName>style.visibility</p:attrName>
                                        </p:attrNameLst>
                                      </p:cBhvr>
                                      <p:to>
                                        <p:strVal val="visible"/>
                                      </p:to>
                                    </p:set>
                                    <p:animEffect transition="in" filter="fade">
                                      <p:cBhvr>
                                        <p:cTn id="10" dur="500"/>
                                        <p:tgtEl>
                                          <p:spTgt spid="132"/>
                                        </p:tgtEl>
                                      </p:cBhvr>
                                    </p:animEffect>
                                  </p:childTnLst>
                                </p:cTn>
                              </p:par>
                              <p:par>
                                <p:cTn id="11" presetID="10" presetClass="entr" presetSubtype="0" fill="hold" nodeType="withEffect">
                                  <p:stCondLst>
                                    <p:cond delay="0"/>
                                  </p:stCondLst>
                                  <p:childTnLst>
                                    <p:set>
                                      <p:cBhvr>
                                        <p:cTn id="12" dur="1" fill="hold">
                                          <p:stCondLst>
                                            <p:cond delay="0"/>
                                          </p:stCondLst>
                                        </p:cTn>
                                        <p:tgtEl>
                                          <p:spTgt spid="143"/>
                                        </p:tgtEl>
                                        <p:attrNameLst>
                                          <p:attrName>style.visibility</p:attrName>
                                        </p:attrNameLst>
                                      </p:cBhvr>
                                      <p:to>
                                        <p:strVal val="visible"/>
                                      </p:to>
                                    </p:set>
                                    <p:animEffect transition="in" filter="fade">
                                      <p:cBhvr>
                                        <p:cTn id="13" dur="500"/>
                                        <p:tgtEl>
                                          <p:spTgt spid="143"/>
                                        </p:tgtEl>
                                      </p:cBhvr>
                                    </p:animEffect>
                                  </p:childTnLst>
                                </p:cTn>
                              </p:par>
                              <p:par>
                                <p:cTn id="14" presetID="10" presetClass="entr" presetSubtype="0" fill="hold" nodeType="withEffect">
                                  <p:stCondLst>
                                    <p:cond delay="0"/>
                                  </p:stCondLst>
                                  <p:childTnLst>
                                    <p:set>
                                      <p:cBhvr>
                                        <p:cTn id="15" dur="1" fill="hold">
                                          <p:stCondLst>
                                            <p:cond delay="0"/>
                                          </p:stCondLst>
                                        </p:cTn>
                                        <p:tgtEl>
                                          <p:spTgt spid="150"/>
                                        </p:tgtEl>
                                        <p:attrNameLst>
                                          <p:attrName>style.visibility</p:attrName>
                                        </p:attrNameLst>
                                      </p:cBhvr>
                                      <p:to>
                                        <p:strVal val="visible"/>
                                      </p:to>
                                    </p:set>
                                    <p:animEffect transition="in" filter="fade">
                                      <p:cBhvr>
                                        <p:cTn id="16" dur="500"/>
                                        <p:tgtEl>
                                          <p:spTgt spid="150"/>
                                        </p:tgtEl>
                                      </p:cBhvr>
                                    </p:animEffect>
                                  </p:childTnLst>
                                </p:cTn>
                              </p:par>
                              <p:par>
                                <p:cTn id="17" presetID="10" presetClass="entr" presetSubtype="0" fill="hold" nodeType="withEffect">
                                  <p:stCondLst>
                                    <p:cond delay="0"/>
                                  </p:stCondLst>
                                  <p:childTnLst>
                                    <p:set>
                                      <p:cBhvr>
                                        <p:cTn id="18" dur="1" fill="hold">
                                          <p:stCondLst>
                                            <p:cond delay="0"/>
                                          </p:stCondLst>
                                        </p:cTn>
                                        <p:tgtEl>
                                          <p:spTgt spid="151"/>
                                        </p:tgtEl>
                                        <p:attrNameLst>
                                          <p:attrName>style.visibility</p:attrName>
                                        </p:attrNameLst>
                                      </p:cBhvr>
                                      <p:to>
                                        <p:strVal val="visible"/>
                                      </p:to>
                                    </p:set>
                                    <p:animEffect transition="in" filter="fade">
                                      <p:cBhvr>
                                        <p:cTn id="19" dur="500"/>
                                        <p:tgtEl>
                                          <p:spTgt spid="151"/>
                                        </p:tgtEl>
                                      </p:cBhvr>
                                    </p:animEffect>
                                  </p:childTnLst>
                                </p:cTn>
                              </p:par>
                              <p:par>
                                <p:cTn id="20" presetID="10" presetClass="entr" presetSubtype="0" fill="hold" nodeType="withEffect">
                                  <p:stCondLst>
                                    <p:cond delay="0"/>
                                  </p:stCondLst>
                                  <p:childTnLst>
                                    <p:set>
                                      <p:cBhvr>
                                        <p:cTn id="21" dur="1" fill="hold">
                                          <p:stCondLst>
                                            <p:cond delay="0"/>
                                          </p:stCondLst>
                                        </p:cTn>
                                        <p:tgtEl>
                                          <p:spTgt spid="152"/>
                                        </p:tgtEl>
                                        <p:attrNameLst>
                                          <p:attrName>style.visibility</p:attrName>
                                        </p:attrNameLst>
                                      </p:cBhvr>
                                      <p:to>
                                        <p:strVal val="visible"/>
                                      </p:to>
                                    </p:set>
                                    <p:animEffect transition="in" filter="fade">
                                      <p:cBhvr>
                                        <p:cTn id="22" dur="500"/>
                                        <p:tgtEl>
                                          <p:spTgt spid="152"/>
                                        </p:tgtEl>
                                      </p:cBhvr>
                                    </p:animEffect>
                                  </p:childTnLst>
                                </p:cTn>
                              </p:par>
                              <p:par>
                                <p:cTn id="23" presetID="10" presetClass="entr" presetSubtype="0" fill="hold" nodeType="withEffect">
                                  <p:stCondLst>
                                    <p:cond delay="0"/>
                                  </p:stCondLst>
                                  <p:childTnLst>
                                    <p:set>
                                      <p:cBhvr>
                                        <p:cTn id="24" dur="1" fill="hold">
                                          <p:stCondLst>
                                            <p:cond delay="0"/>
                                          </p:stCondLst>
                                        </p:cTn>
                                        <p:tgtEl>
                                          <p:spTgt spid="153"/>
                                        </p:tgtEl>
                                        <p:attrNameLst>
                                          <p:attrName>style.visibility</p:attrName>
                                        </p:attrNameLst>
                                      </p:cBhvr>
                                      <p:to>
                                        <p:strVal val="visible"/>
                                      </p:to>
                                    </p:set>
                                    <p:animEffect transition="in" filter="fade">
                                      <p:cBhvr>
                                        <p:cTn id="25" dur="500"/>
                                        <p:tgtEl>
                                          <p:spTgt spid="153"/>
                                        </p:tgtEl>
                                      </p:cBhvr>
                                    </p:animEffect>
                                  </p:childTnLst>
                                </p:cTn>
                              </p:par>
                              <p:par>
                                <p:cTn id="26" presetID="10" presetClass="entr" presetSubtype="0" fill="hold" nodeType="withEffect">
                                  <p:stCondLst>
                                    <p:cond delay="0"/>
                                  </p:stCondLst>
                                  <p:childTnLst>
                                    <p:set>
                                      <p:cBhvr>
                                        <p:cTn id="27" dur="1" fill="hold">
                                          <p:stCondLst>
                                            <p:cond delay="0"/>
                                          </p:stCondLst>
                                        </p:cTn>
                                        <p:tgtEl>
                                          <p:spTgt spid="156"/>
                                        </p:tgtEl>
                                        <p:attrNameLst>
                                          <p:attrName>style.visibility</p:attrName>
                                        </p:attrNameLst>
                                      </p:cBhvr>
                                      <p:to>
                                        <p:strVal val="visible"/>
                                      </p:to>
                                    </p:set>
                                    <p:animEffect transition="in" filter="fade">
                                      <p:cBhvr>
                                        <p:cTn id="28" dur="500"/>
                                        <p:tgtEl>
                                          <p:spTgt spid="156"/>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42"/>
                                        </p:tgtEl>
                                        <p:attrNameLst>
                                          <p:attrName>style.visibility</p:attrName>
                                        </p:attrNameLst>
                                      </p:cBhvr>
                                      <p:to>
                                        <p:strVal val="visible"/>
                                      </p:to>
                                    </p:set>
                                    <p:animEffect transition="in" filter="barn(inVertical)">
                                      <p:cBhvr>
                                        <p:cTn id="33" dur="500"/>
                                        <p:tgtEl>
                                          <p:spTgt spid="42"/>
                                        </p:tgtEl>
                                      </p:cBhvr>
                                    </p:animEffect>
                                  </p:childTnLst>
                                </p:cTn>
                              </p:par>
                              <p:par>
                                <p:cTn id="34" presetID="16" presetClass="entr" presetSubtype="21" fill="hold" nodeType="withEffect">
                                  <p:stCondLst>
                                    <p:cond delay="0"/>
                                  </p:stCondLst>
                                  <p:childTnLst>
                                    <p:set>
                                      <p:cBhvr>
                                        <p:cTn id="35" dur="1" fill="hold">
                                          <p:stCondLst>
                                            <p:cond delay="0"/>
                                          </p:stCondLst>
                                        </p:cTn>
                                        <p:tgtEl>
                                          <p:spTgt spid="55"/>
                                        </p:tgtEl>
                                        <p:attrNameLst>
                                          <p:attrName>style.visibility</p:attrName>
                                        </p:attrNameLst>
                                      </p:cBhvr>
                                      <p:to>
                                        <p:strVal val="visible"/>
                                      </p:to>
                                    </p:set>
                                    <p:animEffect transition="in" filter="barn(inVertical)">
                                      <p:cBhvr>
                                        <p:cTn id="36" dur="500"/>
                                        <p:tgtEl>
                                          <p:spTgt spid="55"/>
                                        </p:tgtEl>
                                      </p:cBhvr>
                                    </p:animEffect>
                                  </p:childTnLst>
                                </p:cTn>
                              </p:par>
                              <p:par>
                                <p:cTn id="37" presetID="16" presetClass="entr" presetSubtype="21" fill="hold" nodeType="withEffect">
                                  <p:stCondLst>
                                    <p:cond delay="0"/>
                                  </p:stCondLst>
                                  <p:childTnLst>
                                    <p:set>
                                      <p:cBhvr>
                                        <p:cTn id="38" dur="1" fill="hold">
                                          <p:stCondLst>
                                            <p:cond delay="0"/>
                                          </p:stCondLst>
                                        </p:cTn>
                                        <p:tgtEl>
                                          <p:spTgt spid="66"/>
                                        </p:tgtEl>
                                        <p:attrNameLst>
                                          <p:attrName>style.visibility</p:attrName>
                                        </p:attrNameLst>
                                      </p:cBhvr>
                                      <p:to>
                                        <p:strVal val="visible"/>
                                      </p:to>
                                    </p:set>
                                    <p:animEffect transition="in" filter="barn(inVertical)">
                                      <p:cBhvr>
                                        <p:cTn id="39" dur="500"/>
                                        <p:tgtEl>
                                          <p:spTgt spid="66"/>
                                        </p:tgtEl>
                                      </p:cBhvr>
                                    </p:animEffect>
                                  </p:childTnLst>
                                </p:cTn>
                              </p:par>
                              <p:par>
                                <p:cTn id="40" presetID="16" presetClass="entr" presetSubtype="21" fill="hold" nodeType="withEffect">
                                  <p:stCondLst>
                                    <p:cond delay="0"/>
                                  </p:stCondLst>
                                  <p:childTnLst>
                                    <p:set>
                                      <p:cBhvr>
                                        <p:cTn id="41" dur="1" fill="hold">
                                          <p:stCondLst>
                                            <p:cond delay="0"/>
                                          </p:stCondLst>
                                        </p:cTn>
                                        <p:tgtEl>
                                          <p:spTgt spid="73"/>
                                        </p:tgtEl>
                                        <p:attrNameLst>
                                          <p:attrName>style.visibility</p:attrName>
                                        </p:attrNameLst>
                                      </p:cBhvr>
                                      <p:to>
                                        <p:strVal val="visible"/>
                                      </p:to>
                                    </p:set>
                                    <p:animEffect transition="in" filter="barn(inVertical)">
                                      <p:cBhvr>
                                        <p:cTn id="42" dur="500"/>
                                        <p:tgtEl>
                                          <p:spTgt spid="73"/>
                                        </p:tgtEl>
                                      </p:cBhvr>
                                    </p:animEffect>
                                  </p:childTnLst>
                                </p:cTn>
                              </p:par>
                              <p:par>
                                <p:cTn id="43" presetID="16" presetClass="entr" presetSubtype="21" fill="hold" nodeType="withEffect">
                                  <p:stCondLst>
                                    <p:cond delay="0"/>
                                  </p:stCondLst>
                                  <p:childTnLst>
                                    <p:set>
                                      <p:cBhvr>
                                        <p:cTn id="44" dur="1" fill="hold">
                                          <p:stCondLst>
                                            <p:cond delay="0"/>
                                          </p:stCondLst>
                                        </p:cTn>
                                        <p:tgtEl>
                                          <p:spTgt spid="74"/>
                                        </p:tgtEl>
                                        <p:attrNameLst>
                                          <p:attrName>style.visibility</p:attrName>
                                        </p:attrNameLst>
                                      </p:cBhvr>
                                      <p:to>
                                        <p:strVal val="visible"/>
                                      </p:to>
                                    </p:set>
                                    <p:animEffect transition="in" filter="barn(inVertical)">
                                      <p:cBhvr>
                                        <p:cTn id="45" dur="500"/>
                                        <p:tgtEl>
                                          <p:spTgt spid="74"/>
                                        </p:tgtEl>
                                      </p:cBhvr>
                                    </p:animEffect>
                                  </p:childTnLst>
                                </p:cTn>
                              </p:par>
                              <p:par>
                                <p:cTn id="46" presetID="16" presetClass="entr" presetSubtype="21" fill="hold" nodeType="withEffect">
                                  <p:stCondLst>
                                    <p:cond delay="0"/>
                                  </p:stCondLst>
                                  <p:childTnLst>
                                    <p:set>
                                      <p:cBhvr>
                                        <p:cTn id="47" dur="1" fill="hold">
                                          <p:stCondLst>
                                            <p:cond delay="0"/>
                                          </p:stCondLst>
                                        </p:cTn>
                                        <p:tgtEl>
                                          <p:spTgt spid="75"/>
                                        </p:tgtEl>
                                        <p:attrNameLst>
                                          <p:attrName>style.visibility</p:attrName>
                                        </p:attrNameLst>
                                      </p:cBhvr>
                                      <p:to>
                                        <p:strVal val="visible"/>
                                      </p:to>
                                    </p:set>
                                    <p:animEffect transition="in" filter="barn(inVertical)">
                                      <p:cBhvr>
                                        <p:cTn id="48" dur="500"/>
                                        <p:tgtEl>
                                          <p:spTgt spid="75"/>
                                        </p:tgtEl>
                                      </p:cBhvr>
                                    </p:animEffect>
                                  </p:childTnLst>
                                </p:cTn>
                              </p:par>
                              <p:par>
                                <p:cTn id="49" presetID="16" presetClass="entr" presetSubtype="21" fill="hold" nodeType="withEffect">
                                  <p:stCondLst>
                                    <p:cond delay="0"/>
                                  </p:stCondLst>
                                  <p:childTnLst>
                                    <p:set>
                                      <p:cBhvr>
                                        <p:cTn id="50" dur="1" fill="hold">
                                          <p:stCondLst>
                                            <p:cond delay="0"/>
                                          </p:stCondLst>
                                        </p:cTn>
                                        <p:tgtEl>
                                          <p:spTgt spid="78"/>
                                        </p:tgtEl>
                                        <p:attrNameLst>
                                          <p:attrName>style.visibility</p:attrName>
                                        </p:attrNameLst>
                                      </p:cBhvr>
                                      <p:to>
                                        <p:strVal val="visible"/>
                                      </p:to>
                                    </p:set>
                                    <p:animEffect transition="in" filter="barn(inVertical)">
                                      <p:cBhvr>
                                        <p:cTn id="51" dur="500"/>
                                        <p:tgtEl>
                                          <p:spTgt spid="78"/>
                                        </p:tgtEl>
                                      </p:cBhvr>
                                    </p:animEffect>
                                  </p:childTnLst>
                                </p:cTn>
                              </p:par>
                              <p:par>
                                <p:cTn id="52" presetID="16" presetClass="entr" presetSubtype="21" fill="hold" nodeType="withEffect">
                                  <p:stCondLst>
                                    <p:cond delay="0"/>
                                  </p:stCondLst>
                                  <p:childTnLst>
                                    <p:set>
                                      <p:cBhvr>
                                        <p:cTn id="53" dur="1" fill="hold">
                                          <p:stCondLst>
                                            <p:cond delay="0"/>
                                          </p:stCondLst>
                                        </p:cTn>
                                        <p:tgtEl>
                                          <p:spTgt spid="79"/>
                                        </p:tgtEl>
                                        <p:attrNameLst>
                                          <p:attrName>style.visibility</p:attrName>
                                        </p:attrNameLst>
                                      </p:cBhvr>
                                      <p:to>
                                        <p:strVal val="visible"/>
                                      </p:to>
                                    </p:set>
                                    <p:animEffect transition="in" filter="barn(inVertical)">
                                      <p:cBhvr>
                                        <p:cTn id="54"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5B00A5B-B06A-401B-9D93-FD90933644A3}"/>
              </a:ext>
            </a:extLst>
          </p:cNvPr>
          <p:cNvSpPr>
            <a:spLocks noGrp="1"/>
          </p:cNvSpPr>
          <p:nvPr>
            <p:ph type="subTitle" idx="13"/>
          </p:nvPr>
        </p:nvSpPr>
        <p:spPr>
          <a:xfrm>
            <a:off x="742710" y="1622417"/>
            <a:ext cx="10753200" cy="366610"/>
          </a:xfrm>
        </p:spPr>
        <p:txBody>
          <a:bodyPr/>
          <a:lstStyle/>
          <a:p>
            <a:r>
              <a:rPr lang="en-US" sz="2800" dirty="0">
                <a:solidFill>
                  <a:schemeClr val="tx1"/>
                </a:solidFill>
                <a:latin typeface="Calibri" panose="020F0502020204030204" pitchFamily="34" charset="0"/>
                <a:cs typeface="Calibri" panose="020F0502020204030204" pitchFamily="34" charset="0"/>
              </a:rPr>
              <a:t> When to use regression?</a:t>
            </a:r>
          </a:p>
        </p:txBody>
      </p:sp>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r>
              <a:rPr lang="en-GB" sz="3600" dirty="0">
                <a:latin typeface="Calibri" panose="020F0502020204030204" pitchFamily="34" charset="0"/>
                <a:cs typeface="Calibri" panose="020F0502020204030204" pitchFamily="34" charset="0"/>
              </a:rPr>
              <a:t>4. Supervised problem: Regression</a:t>
            </a:r>
          </a:p>
        </p:txBody>
      </p:sp>
      <p:sp>
        <p:nvSpPr>
          <p:cNvPr id="12" name="TextBox 11">
            <a:extLst>
              <a:ext uri="{FF2B5EF4-FFF2-40B4-BE49-F238E27FC236}">
                <a16:creationId xmlns:a16="http://schemas.microsoft.com/office/drawing/2014/main" id="{55D13497-E2C4-4CC1-A43D-42EF72D7BC31}"/>
              </a:ext>
            </a:extLst>
          </p:cNvPr>
          <p:cNvSpPr txBox="1"/>
          <p:nvPr/>
        </p:nvSpPr>
        <p:spPr>
          <a:xfrm>
            <a:off x="719399" y="2529017"/>
            <a:ext cx="11016507" cy="4893647"/>
          </a:xfrm>
          <a:prstGeom prst="rect">
            <a:avLst/>
          </a:prstGeom>
          <a:noFill/>
        </p:spPr>
        <p:txBody>
          <a:bodyPr wrap="square">
            <a:spAutoFit/>
          </a:bodyPr>
          <a:lstStyle/>
          <a:p>
            <a:r>
              <a:rPr lang="en-US" sz="2400" dirty="0">
                <a:solidFill>
                  <a:srgbClr val="000000"/>
                </a:solidFill>
                <a:latin typeface="Calibri" panose="020F0502020204030204" pitchFamily="34" charset="0"/>
                <a:cs typeface="Calibri" panose="020F0502020204030204" pitchFamily="34" charset="0"/>
              </a:rPr>
              <a:t>For predicting real-valued outcomes, example:</a:t>
            </a:r>
          </a:p>
          <a:p>
            <a:endParaRPr lang="en-US" sz="2400" dirty="0">
              <a:solidFill>
                <a:srgbClr val="000000"/>
              </a:solidFill>
              <a:latin typeface="Calibri" panose="020F0502020204030204" pitchFamily="34" charset="0"/>
              <a:cs typeface="Calibri" panose="020F0502020204030204" pitchFamily="34" charset="0"/>
            </a:endParaRPr>
          </a:p>
          <a:p>
            <a:pPr marL="285748" indent="-285748">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How many visitors will arrive at our website next week?</a:t>
            </a:r>
          </a:p>
          <a:p>
            <a:pPr marL="285748" indent="-285748">
              <a:buFont typeface="Arial" panose="020B0604020202020204" pitchFamily="34" charset="0"/>
              <a:buChar char="•"/>
            </a:pPr>
            <a:endParaRPr lang="en-US" sz="2400" dirty="0">
              <a:solidFill>
                <a:srgbClr val="000000"/>
              </a:solidFill>
              <a:latin typeface="Calibri" panose="020F0502020204030204" pitchFamily="34" charset="0"/>
              <a:cs typeface="Calibri" panose="020F0502020204030204" pitchFamily="34" charset="0"/>
            </a:endParaRPr>
          </a:p>
          <a:p>
            <a:pPr marL="285748" indent="-285748">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What is the daily average temperature and rainfall?</a:t>
            </a:r>
          </a:p>
          <a:p>
            <a:pPr marL="285748" indent="-285748">
              <a:buFont typeface="Arial" panose="020B0604020202020204" pitchFamily="34" charset="0"/>
              <a:buChar char="•"/>
            </a:pPr>
            <a:endParaRPr lang="en-US" sz="2400" dirty="0">
              <a:solidFill>
                <a:srgbClr val="000000"/>
              </a:solidFill>
              <a:latin typeface="Calibri" panose="020F0502020204030204" pitchFamily="34" charset="0"/>
              <a:cs typeface="Calibri" panose="020F0502020204030204" pitchFamily="34" charset="0"/>
            </a:endParaRPr>
          </a:p>
          <a:p>
            <a:pPr marL="285748" indent="-285748">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Can we predict someone’s life expectancy from their financial and social information?</a:t>
            </a:r>
          </a:p>
          <a:p>
            <a:br>
              <a:rPr lang="en-US" sz="2400" dirty="0">
                <a:latin typeface="Calibri" panose="020F0502020204030204" pitchFamily="34" charset="0"/>
                <a:cs typeface="Calibri" panose="020F0502020204030204" pitchFamily="34" charset="0"/>
              </a:rPr>
            </a:br>
            <a:endParaRPr lang="en-US" sz="2400" dirty="0">
              <a:latin typeface="Calibri" panose="020F0502020204030204" pitchFamily="34" charset="0"/>
              <a:cs typeface="Calibri" panose="020F0502020204030204" pitchFamily="34" charset="0"/>
            </a:endParaRPr>
          </a:p>
          <a:p>
            <a:br>
              <a:rPr lang="en-US" sz="2400" dirty="0">
                <a:latin typeface="Calibri" panose="020F0502020204030204" pitchFamily="34" charset="0"/>
                <a:cs typeface="Calibri" panose="020F0502020204030204" pitchFamily="34" charset="0"/>
              </a:rPr>
            </a:br>
            <a:br>
              <a:rPr lang="en-US" sz="2400" dirty="0">
                <a:latin typeface="Calibri" panose="020F0502020204030204" pitchFamily="34" charset="0"/>
                <a:cs typeface="Calibri" panose="020F0502020204030204" pitchFamily="34" charset="0"/>
              </a:rPr>
            </a:br>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385082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Regression(cont.)</a:t>
            </a:r>
          </a:p>
        </p:txBody>
      </p:sp>
      <p:sp>
        <p:nvSpPr>
          <p:cNvPr id="12" name="TextBox 11">
            <a:extLst>
              <a:ext uri="{FF2B5EF4-FFF2-40B4-BE49-F238E27FC236}">
                <a16:creationId xmlns:a16="http://schemas.microsoft.com/office/drawing/2014/main" id="{55D13497-E2C4-4CC1-A43D-42EF72D7BC31}"/>
              </a:ext>
            </a:extLst>
          </p:cNvPr>
          <p:cNvSpPr txBox="1"/>
          <p:nvPr/>
        </p:nvSpPr>
        <p:spPr>
          <a:xfrm>
            <a:off x="719400" y="1989026"/>
            <a:ext cx="11016507" cy="1785489"/>
          </a:xfrm>
          <a:prstGeom prst="rect">
            <a:avLst/>
          </a:prstGeom>
          <a:noFill/>
        </p:spPr>
        <p:txBody>
          <a:bodyPr wrap="square">
            <a:spAutoFit/>
          </a:bodyPr>
          <a:lstStyle/>
          <a:p>
            <a:br>
              <a:rPr lang="en-US" sz="2800" dirty="0"/>
            </a:br>
            <a:endParaRPr lang="en-US" sz="2800" dirty="0">
              <a:latin typeface="Calibri" panose="020F0502020204030204" pitchFamily="34" charset="0"/>
              <a:cs typeface="Calibri" panose="020F0502020204030204" pitchFamily="34" charset="0"/>
            </a:endParaRPr>
          </a:p>
          <a:p>
            <a:br>
              <a:rPr lang="en-US" sz="1801" dirty="0"/>
            </a:br>
            <a:br>
              <a:rPr lang="en-US" sz="1801" dirty="0"/>
            </a:br>
            <a:endParaRPr lang="en-US" sz="1801" dirty="0"/>
          </a:p>
        </p:txBody>
      </p:sp>
      <p:sp>
        <p:nvSpPr>
          <p:cNvPr id="10" name="Content Placeholder 2">
            <a:extLst>
              <a:ext uri="{FF2B5EF4-FFF2-40B4-BE49-F238E27FC236}">
                <a16:creationId xmlns:a16="http://schemas.microsoft.com/office/drawing/2014/main" id="{C935CCE5-051E-4B1D-BBA9-854349629C0D}"/>
              </a:ext>
            </a:extLst>
          </p:cNvPr>
          <p:cNvSpPr txBox="1">
            <a:spLocks/>
          </p:cNvSpPr>
          <p:nvPr/>
        </p:nvSpPr>
        <p:spPr>
          <a:xfrm>
            <a:off x="923940" y="1618556"/>
            <a:ext cx="10526553"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defRPr/>
            </a:pPr>
            <a:r>
              <a:rPr lang="en-US" sz="2400" dirty="0">
                <a:solidFill>
                  <a:prstClr val="black"/>
                </a:solidFill>
                <a:latin typeface="Calibri" panose="020F0502020204030204" pitchFamily="34" charset="0"/>
                <a:cs typeface="Calibri" panose="020F0502020204030204" pitchFamily="34" charset="0"/>
              </a:rPr>
              <a:t>Given training set (</a:t>
            </a:r>
            <a:r>
              <a:rPr lang="en-US" sz="2400" dirty="0" err="1">
                <a:solidFill>
                  <a:prstClr val="black"/>
                </a:solidFill>
                <a:latin typeface="Calibri" panose="020F0502020204030204" pitchFamily="34" charset="0"/>
                <a:cs typeface="Calibri" panose="020F0502020204030204" pitchFamily="34" charset="0"/>
              </a:rPr>
              <a:t>x</a:t>
            </a:r>
            <a:r>
              <a:rPr lang="en-US" sz="2400" baseline="-25000" dirty="0" err="1">
                <a:solidFill>
                  <a:prstClr val="black"/>
                </a:solidFill>
                <a:latin typeface="Calibri" panose="020F0502020204030204" pitchFamily="34" charset="0"/>
                <a:cs typeface="Calibri" panose="020F0502020204030204" pitchFamily="34" charset="0"/>
              </a:rPr>
              <a:t>i,</a:t>
            </a:r>
            <a:r>
              <a:rPr lang="en-US" sz="2400" dirty="0" err="1">
                <a:solidFill>
                  <a:prstClr val="black"/>
                </a:solidFill>
                <a:latin typeface="Calibri" panose="020F0502020204030204" pitchFamily="34" charset="0"/>
                <a:cs typeface="Calibri" panose="020F0502020204030204" pitchFamily="34" charset="0"/>
              </a:rPr>
              <a:t>y</a:t>
            </a:r>
            <a:r>
              <a:rPr lang="en-US" sz="2400" baseline="-25000" dirty="0" err="1">
                <a:solidFill>
                  <a:prstClr val="black"/>
                </a:solidFill>
                <a:latin typeface="Calibri" panose="020F0502020204030204" pitchFamily="34" charset="0"/>
                <a:cs typeface="Calibri" panose="020F0502020204030204" pitchFamily="34" charset="0"/>
              </a:rPr>
              <a:t>i</a:t>
            </a:r>
            <a:r>
              <a:rPr lang="en-US" sz="2400" dirty="0">
                <a:solidFill>
                  <a:prstClr val="black"/>
                </a:solidFill>
                <a:latin typeface="Calibri" panose="020F0502020204030204" pitchFamily="34" charset="0"/>
                <a:cs typeface="Calibri" panose="020F0502020204030204" pitchFamily="34" charset="0"/>
              </a:rPr>
              <a:t>) for </a:t>
            </a:r>
            <a:r>
              <a:rPr lang="en-US" sz="2400" dirty="0" err="1">
                <a:solidFill>
                  <a:prstClr val="black"/>
                </a:solidFill>
                <a:latin typeface="Calibri" panose="020F0502020204030204" pitchFamily="34" charset="0"/>
                <a:cs typeface="Calibri" panose="020F0502020204030204" pitchFamily="34" charset="0"/>
              </a:rPr>
              <a:t>i</a:t>
            </a:r>
            <a:r>
              <a:rPr lang="en-US" sz="2400" dirty="0">
                <a:solidFill>
                  <a:prstClr val="black"/>
                </a:solidFill>
                <a:latin typeface="Calibri" panose="020F0502020204030204" pitchFamily="34" charset="0"/>
                <a:cs typeface="Calibri" panose="020F0502020204030204" pitchFamily="34" charset="0"/>
              </a:rPr>
              <a:t>=1…n, we want to create a regression model </a:t>
            </a:r>
            <a:r>
              <a:rPr lang="en-US" sz="2400" i="1" dirty="0">
                <a:solidFill>
                  <a:prstClr val="black"/>
                </a:solidFill>
                <a:latin typeface="Calibri" panose="020F0502020204030204" pitchFamily="34" charset="0"/>
                <a:cs typeface="Calibri" panose="020F0502020204030204" pitchFamily="34" charset="0"/>
              </a:rPr>
              <a:t>f(x) </a:t>
            </a:r>
            <a:r>
              <a:rPr lang="en-US" sz="2400" dirty="0">
                <a:solidFill>
                  <a:prstClr val="black"/>
                </a:solidFill>
                <a:latin typeface="Calibri" panose="020F0502020204030204" pitchFamily="34" charset="0"/>
                <a:cs typeface="Calibri" panose="020F0502020204030204" pitchFamily="34" charset="0"/>
              </a:rPr>
              <a:t>that can predict label y for a new x.  </a:t>
            </a:r>
          </a:p>
        </p:txBody>
      </p:sp>
      <p:sp>
        <p:nvSpPr>
          <p:cNvPr id="19" name="TextBox 18">
            <a:extLst>
              <a:ext uri="{FF2B5EF4-FFF2-40B4-BE49-F238E27FC236}">
                <a16:creationId xmlns:a16="http://schemas.microsoft.com/office/drawing/2014/main" id="{F64945F4-A837-4061-8CA2-8BC02D5F346A}"/>
              </a:ext>
            </a:extLst>
          </p:cNvPr>
          <p:cNvSpPr txBox="1"/>
          <p:nvPr/>
        </p:nvSpPr>
        <p:spPr>
          <a:xfrm>
            <a:off x="696090" y="3741097"/>
            <a:ext cx="5319922" cy="707886"/>
          </a:xfrm>
          <a:prstGeom prst="rect">
            <a:avLst/>
          </a:prstGeom>
          <a:noFill/>
        </p:spPr>
        <p:txBody>
          <a:bodyPr wrap="square" rtlCol="0">
            <a:spAutoFit/>
          </a:bodyPr>
          <a:lstStyle/>
          <a:p>
            <a:pPr>
              <a:defRPr/>
            </a:pPr>
            <a:endParaRPr lang="en-US" sz="2000" dirty="0">
              <a:solidFill>
                <a:prstClr val="black"/>
              </a:solidFill>
              <a:latin typeface="Calibri"/>
            </a:endParaRPr>
          </a:p>
          <a:p>
            <a:pPr>
              <a:defRPr/>
            </a:pPr>
            <a:r>
              <a:rPr lang="en-US" sz="2000" dirty="0">
                <a:solidFill>
                  <a:prstClr val="black"/>
                </a:solidFill>
                <a:latin typeface="Calibri"/>
              </a:rPr>
              <a:t>f(x) = function(Average annual salary per country) </a:t>
            </a:r>
          </a:p>
        </p:txBody>
      </p:sp>
      <p:grpSp>
        <p:nvGrpSpPr>
          <p:cNvPr id="2" name="Group 1">
            <a:extLst>
              <a:ext uri="{FF2B5EF4-FFF2-40B4-BE49-F238E27FC236}">
                <a16:creationId xmlns:a16="http://schemas.microsoft.com/office/drawing/2014/main" id="{03952ECE-278E-458A-A9A8-67B1416AE882}"/>
              </a:ext>
            </a:extLst>
          </p:cNvPr>
          <p:cNvGrpSpPr>
            <a:grpSpLocks noChangeAspect="1"/>
          </p:cNvGrpSpPr>
          <p:nvPr/>
        </p:nvGrpSpPr>
        <p:grpSpPr>
          <a:xfrm>
            <a:off x="5935857" y="2852932"/>
            <a:ext cx="5620052" cy="3816017"/>
            <a:chOff x="5282574" y="2088444"/>
            <a:chExt cx="6881859" cy="4672777"/>
          </a:xfrm>
        </p:grpSpPr>
        <p:cxnSp>
          <p:nvCxnSpPr>
            <p:cNvPr id="11" name="Straight Arrow Connector 10">
              <a:extLst>
                <a:ext uri="{FF2B5EF4-FFF2-40B4-BE49-F238E27FC236}">
                  <a16:creationId xmlns:a16="http://schemas.microsoft.com/office/drawing/2014/main" id="{6A61657C-BCDD-474E-A1AD-61B8CD9C44AB}"/>
                </a:ext>
              </a:extLst>
            </p:cNvPr>
            <p:cNvCxnSpPr/>
            <p:nvPr/>
          </p:nvCxnSpPr>
          <p:spPr>
            <a:xfrm>
              <a:off x="6138333" y="6208892"/>
              <a:ext cx="5827889" cy="0"/>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cxnSp>
          <p:nvCxnSpPr>
            <p:cNvPr id="13" name="Straight Arrow Connector 12">
              <a:extLst>
                <a:ext uri="{FF2B5EF4-FFF2-40B4-BE49-F238E27FC236}">
                  <a16:creationId xmlns:a16="http://schemas.microsoft.com/office/drawing/2014/main" id="{B1DB6BCB-5261-4B31-9F45-9E7A79A0CC72}"/>
                </a:ext>
              </a:extLst>
            </p:cNvPr>
            <p:cNvCxnSpPr/>
            <p:nvPr/>
          </p:nvCxnSpPr>
          <p:spPr>
            <a:xfrm flipH="1" flipV="1">
              <a:off x="6124222" y="2088444"/>
              <a:ext cx="14111" cy="4106338"/>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sp>
          <p:nvSpPr>
            <p:cNvPr id="14" name="TextBox 13">
              <a:extLst>
                <a:ext uri="{FF2B5EF4-FFF2-40B4-BE49-F238E27FC236}">
                  <a16:creationId xmlns:a16="http://schemas.microsoft.com/office/drawing/2014/main" id="{489145C9-2B9C-4E37-8873-88A5076D095F}"/>
                </a:ext>
              </a:extLst>
            </p:cNvPr>
            <p:cNvSpPr txBox="1"/>
            <p:nvPr/>
          </p:nvSpPr>
          <p:spPr>
            <a:xfrm>
              <a:off x="6153854" y="6271280"/>
              <a:ext cx="385123" cy="489941"/>
            </a:xfrm>
            <a:prstGeom prst="rect">
              <a:avLst/>
            </a:prstGeom>
            <a:noFill/>
          </p:spPr>
          <p:txBody>
            <a:bodyPr wrap="none" rtlCol="0">
              <a:spAutoFit/>
            </a:bodyPr>
            <a:lstStyle/>
            <a:p>
              <a:pPr>
                <a:defRPr/>
              </a:pPr>
              <a:r>
                <a:rPr lang="en-US" sz="2000" dirty="0">
                  <a:solidFill>
                    <a:prstClr val="black"/>
                  </a:solidFill>
                  <a:latin typeface="Calibri"/>
                </a:rPr>
                <a:t>0</a:t>
              </a:r>
            </a:p>
          </p:txBody>
        </p:sp>
        <p:sp>
          <p:nvSpPr>
            <p:cNvPr id="15" name="TextBox 14">
              <a:extLst>
                <a:ext uri="{FF2B5EF4-FFF2-40B4-BE49-F238E27FC236}">
                  <a16:creationId xmlns:a16="http://schemas.microsoft.com/office/drawing/2014/main" id="{F8CC9929-6A6E-4E86-8E18-E83D6D889D2E}"/>
                </a:ext>
              </a:extLst>
            </p:cNvPr>
            <p:cNvSpPr txBox="1"/>
            <p:nvPr/>
          </p:nvSpPr>
          <p:spPr>
            <a:xfrm>
              <a:off x="6580115" y="6229230"/>
              <a:ext cx="5143500" cy="489941"/>
            </a:xfrm>
            <a:prstGeom prst="rect">
              <a:avLst/>
            </a:prstGeom>
            <a:noFill/>
          </p:spPr>
          <p:txBody>
            <a:bodyPr wrap="square" rtlCol="0">
              <a:spAutoFit/>
            </a:bodyPr>
            <a:lstStyle/>
            <a:p>
              <a:pPr>
                <a:defRPr/>
              </a:pPr>
              <a:r>
                <a:rPr lang="en-US" sz="2000" dirty="0">
                  <a:solidFill>
                    <a:prstClr val="black"/>
                  </a:solidFill>
                  <a:latin typeface="Calibri"/>
                </a:rPr>
                <a:t>Average annual salary per country</a:t>
              </a:r>
            </a:p>
          </p:txBody>
        </p:sp>
        <p:sp>
          <p:nvSpPr>
            <p:cNvPr id="16" name="TextBox 15">
              <a:extLst>
                <a:ext uri="{FF2B5EF4-FFF2-40B4-BE49-F238E27FC236}">
                  <a16:creationId xmlns:a16="http://schemas.microsoft.com/office/drawing/2014/main" id="{D84233F8-8940-4173-8923-388BB2390573}"/>
                </a:ext>
              </a:extLst>
            </p:cNvPr>
            <p:cNvSpPr txBox="1"/>
            <p:nvPr/>
          </p:nvSpPr>
          <p:spPr>
            <a:xfrm rot="16200000">
              <a:off x="4744076" y="4104931"/>
              <a:ext cx="2253022" cy="489942"/>
            </a:xfrm>
            <a:prstGeom prst="rect">
              <a:avLst/>
            </a:prstGeom>
            <a:noFill/>
          </p:spPr>
          <p:txBody>
            <a:bodyPr wrap="none" rtlCol="0">
              <a:spAutoFit/>
            </a:bodyPr>
            <a:lstStyle/>
            <a:p>
              <a:pPr>
                <a:defRPr/>
              </a:pPr>
              <a:r>
                <a:rPr lang="en-US" sz="2000" dirty="0">
                  <a:solidFill>
                    <a:prstClr val="black"/>
                  </a:solidFill>
                  <a:latin typeface="Calibri"/>
                </a:rPr>
                <a:t> Life expectancy</a:t>
              </a:r>
            </a:p>
          </p:txBody>
        </p:sp>
        <p:sp>
          <p:nvSpPr>
            <p:cNvPr id="17" name="TextBox 16">
              <a:extLst>
                <a:ext uri="{FF2B5EF4-FFF2-40B4-BE49-F238E27FC236}">
                  <a16:creationId xmlns:a16="http://schemas.microsoft.com/office/drawing/2014/main" id="{20080079-6452-4975-8E2E-AB4EA02FF736}"/>
                </a:ext>
              </a:extLst>
            </p:cNvPr>
            <p:cNvSpPr txBox="1"/>
            <p:nvPr/>
          </p:nvSpPr>
          <p:spPr>
            <a:xfrm>
              <a:off x="5712178" y="5739288"/>
              <a:ext cx="385123" cy="489941"/>
            </a:xfrm>
            <a:prstGeom prst="rect">
              <a:avLst/>
            </a:prstGeom>
            <a:noFill/>
          </p:spPr>
          <p:txBody>
            <a:bodyPr wrap="none" rtlCol="0">
              <a:spAutoFit/>
            </a:bodyPr>
            <a:lstStyle/>
            <a:p>
              <a:pPr>
                <a:defRPr/>
              </a:pPr>
              <a:r>
                <a:rPr lang="en-US" sz="2000" dirty="0">
                  <a:solidFill>
                    <a:prstClr val="black"/>
                  </a:solidFill>
                  <a:latin typeface="Calibri"/>
                </a:rPr>
                <a:t>0</a:t>
              </a:r>
            </a:p>
          </p:txBody>
        </p:sp>
        <p:sp>
          <p:nvSpPr>
            <p:cNvPr id="18" name="TextBox 17">
              <a:extLst>
                <a:ext uri="{FF2B5EF4-FFF2-40B4-BE49-F238E27FC236}">
                  <a16:creationId xmlns:a16="http://schemas.microsoft.com/office/drawing/2014/main" id="{7FBA3E12-E81A-4D0D-B66B-51A071DE9DCF}"/>
                </a:ext>
              </a:extLst>
            </p:cNvPr>
            <p:cNvSpPr txBox="1"/>
            <p:nvPr/>
          </p:nvSpPr>
          <p:spPr>
            <a:xfrm>
              <a:off x="5282574" y="2137041"/>
              <a:ext cx="893124" cy="866818"/>
            </a:xfrm>
            <a:prstGeom prst="rect">
              <a:avLst/>
            </a:prstGeom>
            <a:noFill/>
          </p:spPr>
          <p:txBody>
            <a:bodyPr wrap="none" rtlCol="0">
              <a:spAutoFit/>
            </a:bodyPr>
            <a:lstStyle/>
            <a:p>
              <a:pPr>
                <a:defRPr/>
              </a:pPr>
              <a:r>
                <a:rPr lang="en-US" sz="2000" dirty="0">
                  <a:solidFill>
                    <a:prstClr val="black"/>
                  </a:solidFill>
                  <a:latin typeface="Calibri"/>
                </a:rPr>
                <a:t>100 </a:t>
              </a:r>
            </a:p>
            <a:p>
              <a:pPr>
                <a:defRPr/>
              </a:pPr>
              <a:r>
                <a:rPr lang="en-US" sz="2000" dirty="0">
                  <a:solidFill>
                    <a:prstClr val="black"/>
                  </a:solidFill>
                  <a:latin typeface="Calibri"/>
                </a:rPr>
                <a:t>Years</a:t>
              </a:r>
            </a:p>
          </p:txBody>
        </p:sp>
        <p:sp>
          <p:nvSpPr>
            <p:cNvPr id="21" name="TextBox 20">
              <a:extLst>
                <a:ext uri="{FF2B5EF4-FFF2-40B4-BE49-F238E27FC236}">
                  <a16:creationId xmlns:a16="http://schemas.microsoft.com/office/drawing/2014/main" id="{BB41B1AE-A98D-4AAE-B48D-D21EFA003CA0}"/>
                </a:ext>
              </a:extLst>
            </p:cNvPr>
            <p:cNvSpPr txBox="1"/>
            <p:nvPr/>
          </p:nvSpPr>
          <p:spPr>
            <a:xfrm>
              <a:off x="8520290" y="3251197"/>
              <a:ext cx="606932" cy="452410"/>
            </a:xfrm>
            <a:prstGeom prst="rect">
              <a:avLst/>
            </a:prstGeom>
            <a:noFill/>
          </p:spPr>
          <p:txBody>
            <a:bodyPr wrap="none" rtlCol="0">
              <a:spAutoFit/>
            </a:bodyPr>
            <a:lstStyle/>
            <a:p>
              <a:pPr>
                <a:defRPr/>
              </a:pPr>
              <a:r>
                <a:rPr lang="en-US" sz="1801" dirty="0">
                  <a:solidFill>
                    <a:prstClr val="black"/>
                  </a:solidFill>
                  <a:latin typeface="Calibri"/>
                </a:rPr>
                <a:t>f(x)</a:t>
              </a:r>
            </a:p>
          </p:txBody>
        </p:sp>
        <p:sp>
          <p:nvSpPr>
            <p:cNvPr id="23" name="Oval 22">
              <a:extLst>
                <a:ext uri="{FF2B5EF4-FFF2-40B4-BE49-F238E27FC236}">
                  <a16:creationId xmlns:a16="http://schemas.microsoft.com/office/drawing/2014/main" id="{91BC9D30-D879-4C14-9694-28D93EB69E11}"/>
                </a:ext>
              </a:extLst>
            </p:cNvPr>
            <p:cNvSpPr/>
            <p:nvPr/>
          </p:nvSpPr>
          <p:spPr>
            <a:xfrm>
              <a:off x="8013700" y="3687233"/>
              <a:ext cx="63500" cy="76200"/>
            </a:xfrm>
            <a:prstGeom prst="ellipse">
              <a:avLst/>
            </a:prstGeom>
            <a:solidFill>
              <a:sysClr val="windowText" lastClr="000000"/>
            </a:solidFill>
            <a:ln w="9525" cap="flat" cmpd="sng" algn="ctr">
              <a:noFill/>
              <a:prstDash val="solid"/>
            </a:ln>
            <a:effectLst/>
          </p:spPr>
          <p:txBody>
            <a:bodyPr rtlCol="0" anchor="ctr"/>
            <a:lstStyle/>
            <a:p>
              <a:pPr algn="ctr" defTabSz="914388">
                <a:defRPr/>
              </a:pPr>
              <a:endParaRPr lang="en-US" sz="1801" kern="0">
                <a:solidFill>
                  <a:prstClr val="white"/>
                </a:solidFill>
                <a:latin typeface="Calibri"/>
              </a:endParaRPr>
            </a:p>
          </p:txBody>
        </p:sp>
        <p:sp>
          <p:nvSpPr>
            <p:cNvPr id="24" name="Oval 23">
              <a:extLst>
                <a:ext uri="{FF2B5EF4-FFF2-40B4-BE49-F238E27FC236}">
                  <a16:creationId xmlns:a16="http://schemas.microsoft.com/office/drawing/2014/main" id="{6471903F-6119-4F93-B140-1732DC809D9A}"/>
                </a:ext>
              </a:extLst>
            </p:cNvPr>
            <p:cNvSpPr/>
            <p:nvPr/>
          </p:nvSpPr>
          <p:spPr>
            <a:xfrm>
              <a:off x="6358467" y="4618567"/>
              <a:ext cx="63500" cy="76200"/>
            </a:xfrm>
            <a:prstGeom prst="ellipse">
              <a:avLst/>
            </a:prstGeom>
            <a:solidFill>
              <a:sysClr val="windowText" lastClr="000000"/>
            </a:solidFill>
            <a:ln w="9525" cap="flat" cmpd="sng" algn="ctr">
              <a:noFill/>
              <a:prstDash val="solid"/>
            </a:ln>
            <a:effectLst/>
          </p:spPr>
          <p:txBody>
            <a:bodyPr rtlCol="0" anchor="ctr"/>
            <a:lstStyle/>
            <a:p>
              <a:pPr algn="ctr" defTabSz="914388">
                <a:defRPr/>
              </a:pPr>
              <a:endParaRPr lang="en-US" sz="1801" kern="0">
                <a:solidFill>
                  <a:prstClr val="white"/>
                </a:solidFill>
                <a:latin typeface="Calibri"/>
              </a:endParaRPr>
            </a:p>
          </p:txBody>
        </p:sp>
        <p:sp>
          <p:nvSpPr>
            <p:cNvPr id="25" name="Oval 24">
              <a:extLst>
                <a:ext uri="{FF2B5EF4-FFF2-40B4-BE49-F238E27FC236}">
                  <a16:creationId xmlns:a16="http://schemas.microsoft.com/office/drawing/2014/main" id="{62416C9F-1C1A-4133-99E6-522E44E44D82}"/>
                </a:ext>
              </a:extLst>
            </p:cNvPr>
            <p:cNvSpPr/>
            <p:nvPr/>
          </p:nvSpPr>
          <p:spPr>
            <a:xfrm>
              <a:off x="9275233" y="3657600"/>
              <a:ext cx="63500" cy="76200"/>
            </a:xfrm>
            <a:prstGeom prst="ellipse">
              <a:avLst/>
            </a:prstGeom>
            <a:solidFill>
              <a:sysClr val="windowText" lastClr="000000"/>
            </a:solidFill>
            <a:ln w="9525" cap="flat" cmpd="sng" algn="ctr">
              <a:noFill/>
              <a:prstDash val="solid"/>
            </a:ln>
            <a:effectLst/>
          </p:spPr>
          <p:txBody>
            <a:bodyPr rtlCol="0" anchor="ctr"/>
            <a:lstStyle/>
            <a:p>
              <a:pPr algn="ctr" defTabSz="914388">
                <a:defRPr/>
              </a:pPr>
              <a:endParaRPr lang="en-US" sz="1801" kern="0">
                <a:solidFill>
                  <a:prstClr val="white"/>
                </a:solidFill>
                <a:latin typeface="Calibri"/>
              </a:endParaRPr>
            </a:p>
          </p:txBody>
        </p:sp>
        <p:sp>
          <p:nvSpPr>
            <p:cNvPr id="26" name="Oval 25">
              <a:extLst>
                <a:ext uri="{FF2B5EF4-FFF2-40B4-BE49-F238E27FC236}">
                  <a16:creationId xmlns:a16="http://schemas.microsoft.com/office/drawing/2014/main" id="{DA7A4D6E-1DBF-4D96-A7B8-4E5A7AA6FA1E}"/>
                </a:ext>
              </a:extLst>
            </p:cNvPr>
            <p:cNvSpPr/>
            <p:nvPr/>
          </p:nvSpPr>
          <p:spPr>
            <a:xfrm>
              <a:off x="9850967" y="3225800"/>
              <a:ext cx="63500" cy="76200"/>
            </a:xfrm>
            <a:prstGeom prst="ellipse">
              <a:avLst/>
            </a:prstGeom>
            <a:solidFill>
              <a:sysClr val="windowText" lastClr="000000"/>
            </a:solidFill>
            <a:ln w="9525" cap="flat" cmpd="sng" algn="ctr">
              <a:noFill/>
              <a:prstDash val="solid"/>
            </a:ln>
            <a:effectLst/>
          </p:spPr>
          <p:txBody>
            <a:bodyPr rtlCol="0" anchor="ctr"/>
            <a:lstStyle/>
            <a:p>
              <a:pPr algn="ctr" defTabSz="914388">
                <a:defRPr/>
              </a:pPr>
              <a:endParaRPr lang="en-US" sz="1801" kern="0">
                <a:solidFill>
                  <a:prstClr val="white"/>
                </a:solidFill>
                <a:latin typeface="Calibri"/>
              </a:endParaRPr>
            </a:p>
          </p:txBody>
        </p:sp>
        <p:sp>
          <p:nvSpPr>
            <p:cNvPr id="27" name="Oval 26">
              <a:extLst>
                <a:ext uri="{FF2B5EF4-FFF2-40B4-BE49-F238E27FC236}">
                  <a16:creationId xmlns:a16="http://schemas.microsoft.com/office/drawing/2014/main" id="{3F0DB2C0-1F1E-4D48-9C2C-EF1DFE2E3DB7}"/>
                </a:ext>
              </a:extLst>
            </p:cNvPr>
            <p:cNvSpPr/>
            <p:nvPr/>
          </p:nvSpPr>
          <p:spPr>
            <a:xfrm>
              <a:off x="10642600" y="3276600"/>
              <a:ext cx="63500" cy="76200"/>
            </a:xfrm>
            <a:prstGeom prst="ellipse">
              <a:avLst/>
            </a:prstGeom>
            <a:solidFill>
              <a:sysClr val="windowText" lastClr="000000"/>
            </a:solidFill>
            <a:ln w="9525" cap="flat" cmpd="sng" algn="ctr">
              <a:noFill/>
              <a:prstDash val="solid"/>
            </a:ln>
            <a:effectLst/>
          </p:spPr>
          <p:txBody>
            <a:bodyPr rtlCol="0" anchor="ctr"/>
            <a:lstStyle/>
            <a:p>
              <a:pPr algn="ctr" defTabSz="914388">
                <a:defRPr/>
              </a:pPr>
              <a:endParaRPr lang="en-US" sz="1801" kern="0">
                <a:solidFill>
                  <a:prstClr val="white"/>
                </a:solidFill>
                <a:latin typeface="Calibri"/>
              </a:endParaRPr>
            </a:p>
          </p:txBody>
        </p:sp>
        <p:sp>
          <p:nvSpPr>
            <p:cNvPr id="28" name="Oval 27">
              <a:extLst>
                <a:ext uri="{FF2B5EF4-FFF2-40B4-BE49-F238E27FC236}">
                  <a16:creationId xmlns:a16="http://schemas.microsoft.com/office/drawing/2014/main" id="{F66B3BC1-0B56-4178-9361-799930886225}"/>
                </a:ext>
              </a:extLst>
            </p:cNvPr>
            <p:cNvSpPr/>
            <p:nvPr/>
          </p:nvSpPr>
          <p:spPr>
            <a:xfrm>
              <a:off x="8593667" y="3615267"/>
              <a:ext cx="63500" cy="76200"/>
            </a:xfrm>
            <a:prstGeom prst="ellipse">
              <a:avLst/>
            </a:prstGeom>
            <a:solidFill>
              <a:sysClr val="windowText" lastClr="000000"/>
            </a:solidFill>
            <a:ln w="9525" cap="flat" cmpd="sng" algn="ctr">
              <a:noFill/>
              <a:prstDash val="solid"/>
            </a:ln>
            <a:effectLst/>
          </p:spPr>
          <p:txBody>
            <a:bodyPr rtlCol="0" anchor="ctr"/>
            <a:lstStyle/>
            <a:p>
              <a:pPr algn="ctr" defTabSz="914388">
                <a:defRPr/>
              </a:pPr>
              <a:endParaRPr lang="en-US" sz="1801" kern="0">
                <a:solidFill>
                  <a:prstClr val="white"/>
                </a:solidFill>
                <a:latin typeface="Calibri"/>
              </a:endParaRPr>
            </a:p>
          </p:txBody>
        </p:sp>
        <p:sp>
          <p:nvSpPr>
            <p:cNvPr id="29" name="Oval 28">
              <a:extLst>
                <a:ext uri="{FF2B5EF4-FFF2-40B4-BE49-F238E27FC236}">
                  <a16:creationId xmlns:a16="http://schemas.microsoft.com/office/drawing/2014/main" id="{A1F2B144-EA38-4485-9A1E-C9258BBB8A3E}"/>
                </a:ext>
              </a:extLst>
            </p:cNvPr>
            <p:cNvSpPr/>
            <p:nvPr/>
          </p:nvSpPr>
          <p:spPr>
            <a:xfrm>
              <a:off x="6510867" y="4770967"/>
              <a:ext cx="63500" cy="76200"/>
            </a:xfrm>
            <a:prstGeom prst="ellipse">
              <a:avLst/>
            </a:prstGeom>
            <a:solidFill>
              <a:sysClr val="windowText" lastClr="000000"/>
            </a:solidFill>
            <a:ln w="9525" cap="flat" cmpd="sng" algn="ctr">
              <a:noFill/>
              <a:prstDash val="solid"/>
            </a:ln>
            <a:effectLst/>
          </p:spPr>
          <p:txBody>
            <a:bodyPr rtlCol="0" anchor="ctr"/>
            <a:lstStyle/>
            <a:p>
              <a:pPr algn="ctr" defTabSz="914388">
                <a:defRPr/>
              </a:pPr>
              <a:endParaRPr lang="en-US" sz="1801" kern="0">
                <a:solidFill>
                  <a:prstClr val="white"/>
                </a:solidFill>
                <a:latin typeface="Calibri"/>
              </a:endParaRPr>
            </a:p>
          </p:txBody>
        </p:sp>
        <p:sp>
          <p:nvSpPr>
            <p:cNvPr id="30" name="Oval 29">
              <a:extLst>
                <a:ext uri="{FF2B5EF4-FFF2-40B4-BE49-F238E27FC236}">
                  <a16:creationId xmlns:a16="http://schemas.microsoft.com/office/drawing/2014/main" id="{8C1DDEAE-4EED-46AB-8527-BF95AF4D8CEF}"/>
                </a:ext>
              </a:extLst>
            </p:cNvPr>
            <p:cNvSpPr/>
            <p:nvPr/>
          </p:nvSpPr>
          <p:spPr>
            <a:xfrm>
              <a:off x="6807200" y="3975100"/>
              <a:ext cx="63500" cy="76200"/>
            </a:xfrm>
            <a:prstGeom prst="ellipse">
              <a:avLst/>
            </a:prstGeom>
            <a:solidFill>
              <a:sysClr val="windowText" lastClr="000000"/>
            </a:solidFill>
            <a:ln w="9525" cap="flat" cmpd="sng" algn="ctr">
              <a:noFill/>
              <a:prstDash val="solid"/>
            </a:ln>
            <a:effectLst/>
          </p:spPr>
          <p:txBody>
            <a:bodyPr rtlCol="0" anchor="ctr"/>
            <a:lstStyle/>
            <a:p>
              <a:pPr algn="ctr" defTabSz="914388">
                <a:defRPr/>
              </a:pPr>
              <a:endParaRPr lang="en-US" sz="1801" kern="0">
                <a:solidFill>
                  <a:prstClr val="white"/>
                </a:solidFill>
                <a:latin typeface="Calibri"/>
              </a:endParaRPr>
            </a:p>
          </p:txBody>
        </p:sp>
        <p:sp>
          <p:nvSpPr>
            <p:cNvPr id="31" name="Oval 30">
              <a:extLst>
                <a:ext uri="{FF2B5EF4-FFF2-40B4-BE49-F238E27FC236}">
                  <a16:creationId xmlns:a16="http://schemas.microsoft.com/office/drawing/2014/main" id="{97A9B34E-2B09-4A23-A45C-E55451908276}"/>
                </a:ext>
              </a:extLst>
            </p:cNvPr>
            <p:cNvSpPr/>
            <p:nvPr/>
          </p:nvSpPr>
          <p:spPr>
            <a:xfrm>
              <a:off x="7209367" y="4013200"/>
              <a:ext cx="63500" cy="76200"/>
            </a:xfrm>
            <a:prstGeom prst="ellipse">
              <a:avLst/>
            </a:prstGeom>
            <a:solidFill>
              <a:sysClr val="windowText" lastClr="000000"/>
            </a:solidFill>
            <a:ln w="9525" cap="flat" cmpd="sng" algn="ctr">
              <a:noFill/>
              <a:prstDash val="solid"/>
            </a:ln>
            <a:effectLst/>
          </p:spPr>
          <p:txBody>
            <a:bodyPr rtlCol="0" anchor="ctr"/>
            <a:lstStyle/>
            <a:p>
              <a:pPr algn="ctr" defTabSz="914388">
                <a:defRPr/>
              </a:pPr>
              <a:endParaRPr lang="en-US" sz="1801" kern="0">
                <a:solidFill>
                  <a:prstClr val="white"/>
                </a:solidFill>
                <a:latin typeface="Calibri"/>
              </a:endParaRPr>
            </a:p>
          </p:txBody>
        </p:sp>
        <p:sp>
          <p:nvSpPr>
            <p:cNvPr id="33" name="TextBox 32">
              <a:extLst>
                <a:ext uri="{FF2B5EF4-FFF2-40B4-BE49-F238E27FC236}">
                  <a16:creationId xmlns:a16="http://schemas.microsoft.com/office/drawing/2014/main" id="{B73C737E-1152-4363-8AF3-D8E001FF9F9C}"/>
                </a:ext>
              </a:extLst>
            </p:cNvPr>
            <p:cNvSpPr txBox="1"/>
            <p:nvPr/>
          </p:nvSpPr>
          <p:spPr>
            <a:xfrm>
              <a:off x="11227734" y="6195082"/>
              <a:ext cx="936699" cy="489941"/>
            </a:xfrm>
            <a:prstGeom prst="rect">
              <a:avLst/>
            </a:prstGeom>
            <a:noFill/>
          </p:spPr>
          <p:txBody>
            <a:bodyPr wrap="none" rtlCol="0">
              <a:spAutoFit/>
            </a:bodyPr>
            <a:lstStyle/>
            <a:p>
              <a:pPr>
                <a:defRPr/>
              </a:pPr>
              <a:r>
                <a:rPr lang="en-US" sz="2000" dirty="0">
                  <a:solidFill>
                    <a:prstClr val="black"/>
                  </a:solidFill>
                  <a:latin typeface="Calibri"/>
                </a:rPr>
                <a:t>100 K</a:t>
              </a:r>
            </a:p>
          </p:txBody>
        </p:sp>
      </p:grpSp>
      <p:cxnSp>
        <p:nvCxnSpPr>
          <p:cNvPr id="4" name="Straight Connector 3">
            <a:extLst>
              <a:ext uri="{FF2B5EF4-FFF2-40B4-BE49-F238E27FC236}">
                <a16:creationId xmlns:a16="http://schemas.microsoft.com/office/drawing/2014/main" id="{CE806A72-7747-4C1B-8AFB-D8943B3CD0BD}"/>
              </a:ext>
            </a:extLst>
          </p:cNvPr>
          <p:cNvCxnSpPr>
            <a:cxnSpLocks/>
          </p:cNvCxnSpPr>
          <p:nvPr/>
        </p:nvCxnSpPr>
        <p:spPr>
          <a:xfrm flipV="1">
            <a:off x="6665224" y="3774515"/>
            <a:ext cx="3699741" cy="854468"/>
          </a:xfrm>
          <a:prstGeom prst="line">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799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Regression (cont.)</a:t>
            </a:r>
          </a:p>
        </p:txBody>
      </p:sp>
      <p:sp>
        <p:nvSpPr>
          <p:cNvPr id="12" name="TextBox 11">
            <a:extLst>
              <a:ext uri="{FF2B5EF4-FFF2-40B4-BE49-F238E27FC236}">
                <a16:creationId xmlns:a16="http://schemas.microsoft.com/office/drawing/2014/main" id="{55D13497-E2C4-4CC1-A43D-42EF72D7BC31}"/>
              </a:ext>
            </a:extLst>
          </p:cNvPr>
          <p:cNvSpPr txBox="1"/>
          <p:nvPr/>
        </p:nvSpPr>
        <p:spPr>
          <a:xfrm>
            <a:off x="719400" y="1989026"/>
            <a:ext cx="11016507" cy="1785489"/>
          </a:xfrm>
          <a:prstGeom prst="rect">
            <a:avLst/>
          </a:prstGeom>
          <a:noFill/>
        </p:spPr>
        <p:txBody>
          <a:bodyPr wrap="square">
            <a:spAutoFit/>
          </a:bodyPr>
          <a:lstStyle/>
          <a:p>
            <a:br>
              <a:rPr lang="en-US" sz="2800" dirty="0"/>
            </a:br>
            <a:endParaRPr lang="en-US" sz="2800" dirty="0">
              <a:latin typeface="Calibri" panose="020F0502020204030204" pitchFamily="34" charset="0"/>
              <a:cs typeface="Calibri" panose="020F0502020204030204" pitchFamily="34" charset="0"/>
            </a:endParaRPr>
          </a:p>
          <a:p>
            <a:br>
              <a:rPr lang="en-US" sz="1801" dirty="0"/>
            </a:br>
            <a:br>
              <a:rPr lang="en-US" sz="1801" dirty="0"/>
            </a:br>
            <a:endParaRPr lang="en-US" sz="1801" dirty="0"/>
          </a:p>
        </p:txBody>
      </p:sp>
      <p:sp>
        <p:nvSpPr>
          <p:cNvPr id="10" name="Content Placeholder 2">
            <a:extLst>
              <a:ext uri="{FF2B5EF4-FFF2-40B4-BE49-F238E27FC236}">
                <a16:creationId xmlns:a16="http://schemas.microsoft.com/office/drawing/2014/main" id="{64A39EAF-F906-4682-8EDF-FE449BC08B02}"/>
              </a:ext>
            </a:extLst>
          </p:cNvPr>
          <p:cNvSpPr txBox="1">
            <a:spLocks/>
          </p:cNvSpPr>
          <p:nvPr/>
        </p:nvSpPr>
        <p:spPr>
          <a:xfrm>
            <a:off x="872408" y="1629033"/>
            <a:ext cx="10600191"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latin typeface="Calibri" panose="020F0502020204030204" pitchFamily="34" charset="0"/>
                <a:cs typeface="Calibri" panose="020F0502020204030204" pitchFamily="34" charset="0"/>
              </a:rPr>
              <a:t>In case multiple regression, we get many observations and each observation is represented by a set of numbers</a:t>
            </a:r>
            <a:endParaRPr lang="en-US" sz="2400" i="1" dirty="0">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997169D4-C705-4116-9A60-282E102130BB}"/>
              </a:ext>
            </a:extLst>
          </p:cNvPr>
          <p:cNvSpPr txBox="1"/>
          <p:nvPr/>
        </p:nvSpPr>
        <p:spPr>
          <a:xfrm>
            <a:off x="897756" y="2929985"/>
            <a:ext cx="9278181" cy="1938992"/>
          </a:xfrm>
          <a:prstGeom prst="rect">
            <a:avLst/>
          </a:prstGeom>
          <a:noFill/>
        </p:spPr>
        <p:txBody>
          <a:bodyPr wrap="none" rtlCol="0">
            <a:spAutoFit/>
          </a:bodyPr>
          <a:lstStyle/>
          <a:p>
            <a:pPr>
              <a:defRPr/>
            </a:pPr>
            <a:r>
              <a:rPr lang="en-US" sz="2400" dirty="0">
                <a:solidFill>
                  <a:prstClr val="black"/>
                </a:solidFill>
                <a:latin typeface="Calibri"/>
              </a:rPr>
              <a:t>A person is represented as:  [   5      3     120     12      1       0   …..   ]          84</a:t>
            </a:r>
          </a:p>
          <a:p>
            <a:pPr>
              <a:defRPr/>
            </a:pPr>
            <a:r>
              <a:rPr lang="en-US" sz="2400" dirty="0">
                <a:solidFill>
                  <a:prstClr val="black"/>
                </a:solidFill>
                <a:latin typeface="Calibri"/>
              </a:rPr>
              <a:t>                                                   [   0      0      89        5      1       1   …..   ]          40</a:t>
            </a:r>
          </a:p>
          <a:p>
            <a:pPr>
              <a:defRPr/>
            </a:pPr>
            <a:r>
              <a:rPr lang="en-US" sz="2400" dirty="0">
                <a:solidFill>
                  <a:prstClr val="black"/>
                </a:solidFill>
                <a:latin typeface="Calibri"/>
              </a:rPr>
              <a:t>                                                   [   1      0      20        0      0       1   …..   ]          50</a:t>
            </a:r>
          </a:p>
          <a:p>
            <a:pPr>
              <a:defRPr/>
            </a:pPr>
            <a:r>
              <a:rPr lang="en-US" sz="2400" dirty="0">
                <a:solidFill>
                  <a:prstClr val="black"/>
                </a:solidFill>
                <a:latin typeface="Calibri"/>
              </a:rPr>
              <a:t>                                                                             </a:t>
            </a:r>
          </a:p>
          <a:p>
            <a:pPr>
              <a:defRPr/>
            </a:pPr>
            <a:endParaRPr lang="en-US" sz="2400" dirty="0">
              <a:solidFill>
                <a:prstClr val="black"/>
              </a:solidFill>
              <a:latin typeface="Calibri"/>
            </a:endParaRPr>
          </a:p>
        </p:txBody>
      </p:sp>
      <p:sp>
        <p:nvSpPr>
          <p:cNvPr id="13" name="TextBox 12">
            <a:extLst>
              <a:ext uri="{FF2B5EF4-FFF2-40B4-BE49-F238E27FC236}">
                <a16:creationId xmlns:a16="http://schemas.microsoft.com/office/drawing/2014/main" id="{71445B73-560D-4445-96A5-BC8580FF7BF3}"/>
              </a:ext>
            </a:extLst>
          </p:cNvPr>
          <p:cNvSpPr txBox="1"/>
          <p:nvPr/>
        </p:nvSpPr>
        <p:spPr>
          <a:xfrm>
            <a:off x="8792221" y="5247299"/>
            <a:ext cx="2065630" cy="461665"/>
          </a:xfrm>
          <a:prstGeom prst="rect">
            <a:avLst/>
          </a:prstGeom>
          <a:noFill/>
        </p:spPr>
        <p:txBody>
          <a:bodyPr wrap="none" rtlCol="0">
            <a:spAutoFit/>
          </a:bodyPr>
          <a:lstStyle/>
          <a:p>
            <a:pPr>
              <a:defRPr/>
            </a:pPr>
            <a:r>
              <a:rPr lang="en-US" sz="2400" dirty="0">
                <a:solidFill>
                  <a:srgbClr val="0000FF"/>
                </a:solidFill>
                <a:latin typeface="Calibri"/>
              </a:rPr>
              <a:t>Labels, called Y</a:t>
            </a:r>
            <a:endParaRPr lang="en-US" sz="1600" dirty="0">
              <a:solidFill>
                <a:srgbClr val="0000FF"/>
              </a:solidFill>
              <a:latin typeface="Calibri"/>
            </a:endParaRPr>
          </a:p>
        </p:txBody>
      </p:sp>
      <p:sp>
        <p:nvSpPr>
          <p:cNvPr id="14" name="TextBox 13">
            <a:extLst>
              <a:ext uri="{FF2B5EF4-FFF2-40B4-BE49-F238E27FC236}">
                <a16:creationId xmlns:a16="http://schemas.microsoft.com/office/drawing/2014/main" id="{0F1100BD-91A9-432B-828E-54B22DB09A0E}"/>
              </a:ext>
            </a:extLst>
          </p:cNvPr>
          <p:cNvSpPr txBox="1"/>
          <p:nvPr/>
        </p:nvSpPr>
        <p:spPr>
          <a:xfrm>
            <a:off x="5407569" y="5247299"/>
            <a:ext cx="2368405" cy="461665"/>
          </a:xfrm>
          <a:prstGeom prst="rect">
            <a:avLst/>
          </a:prstGeom>
          <a:noFill/>
        </p:spPr>
        <p:txBody>
          <a:bodyPr wrap="none" rtlCol="0">
            <a:spAutoFit/>
          </a:bodyPr>
          <a:lstStyle/>
          <a:p>
            <a:pPr>
              <a:defRPr/>
            </a:pPr>
            <a:r>
              <a:rPr lang="en-US" sz="2400" dirty="0">
                <a:solidFill>
                  <a:srgbClr val="0000FF"/>
                </a:solidFill>
                <a:latin typeface="Calibri"/>
              </a:rPr>
              <a:t>Features, called X</a:t>
            </a:r>
            <a:endParaRPr lang="en-US" sz="1600" dirty="0">
              <a:solidFill>
                <a:srgbClr val="0000FF"/>
              </a:solidFill>
              <a:latin typeface="Calibri"/>
            </a:endParaRPr>
          </a:p>
        </p:txBody>
      </p:sp>
      <p:sp>
        <p:nvSpPr>
          <p:cNvPr id="15" name="Up Arrow 5">
            <a:extLst>
              <a:ext uri="{FF2B5EF4-FFF2-40B4-BE49-F238E27FC236}">
                <a16:creationId xmlns:a16="http://schemas.microsoft.com/office/drawing/2014/main" id="{DD977271-9A78-479A-A862-6894F60108B1}"/>
              </a:ext>
            </a:extLst>
          </p:cNvPr>
          <p:cNvSpPr/>
          <p:nvPr/>
        </p:nvSpPr>
        <p:spPr>
          <a:xfrm>
            <a:off x="6373589" y="4688981"/>
            <a:ext cx="423333" cy="479778"/>
          </a:xfrm>
          <a:prstGeom prst="upArrow">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388">
              <a:defRPr/>
            </a:pPr>
            <a:endParaRPr lang="en-US" sz="1801" kern="0">
              <a:solidFill>
                <a:prstClr val="white"/>
              </a:solidFill>
              <a:latin typeface="Calibri"/>
            </a:endParaRPr>
          </a:p>
        </p:txBody>
      </p:sp>
      <p:sp>
        <p:nvSpPr>
          <p:cNvPr id="16" name="Up Arrow 16">
            <a:extLst>
              <a:ext uri="{FF2B5EF4-FFF2-40B4-BE49-F238E27FC236}">
                <a16:creationId xmlns:a16="http://schemas.microsoft.com/office/drawing/2014/main" id="{8DDEE14C-28A2-4E47-B420-219F67DA8AEF}"/>
              </a:ext>
            </a:extLst>
          </p:cNvPr>
          <p:cNvSpPr/>
          <p:nvPr/>
        </p:nvSpPr>
        <p:spPr>
          <a:xfrm>
            <a:off x="9613370" y="4688981"/>
            <a:ext cx="423333" cy="479778"/>
          </a:xfrm>
          <a:prstGeom prst="upArrow">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388">
              <a:defRPr/>
            </a:pPr>
            <a:endParaRPr lang="en-US" sz="1801" kern="0">
              <a:solidFill>
                <a:prstClr val="white"/>
              </a:solidFill>
              <a:latin typeface="Calibri"/>
            </a:endParaRPr>
          </a:p>
        </p:txBody>
      </p:sp>
      <p:sp>
        <p:nvSpPr>
          <p:cNvPr id="17" name="TextBox 16">
            <a:extLst>
              <a:ext uri="{FF2B5EF4-FFF2-40B4-BE49-F238E27FC236}">
                <a16:creationId xmlns:a16="http://schemas.microsoft.com/office/drawing/2014/main" id="{CD189C33-11EB-4BED-BFF9-AEFE0E5375E7}"/>
              </a:ext>
            </a:extLst>
          </p:cNvPr>
          <p:cNvSpPr txBox="1"/>
          <p:nvPr/>
        </p:nvSpPr>
        <p:spPr>
          <a:xfrm>
            <a:off x="9304086" y="2529017"/>
            <a:ext cx="2100127" cy="461665"/>
          </a:xfrm>
          <a:prstGeom prst="rect">
            <a:avLst/>
          </a:prstGeom>
          <a:noFill/>
        </p:spPr>
        <p:txBody>
          <a:bodyPr wrap="none" rtlCol="0">
            <a:spAutoFit/>
          </a:bodyPr>
          <a:lstStyle/>
          <a:p>
            <a:pPr>
              <a:defRPr/>
            </a:pPr>
            <a:r>
              <a:rPr lang="en-US" sz="2400" dirty="0">
                <a:solidFill>
                  <a:prstClr val="black"/>
                </a:solidFill>
                <a:latin typeface="Calibri"/>
              </a:rPr>
              <a:t>Life expectancy</a:t>
            </a:r>
          </a:p>
        </p:txBody>
      </p:sp>
    </p:spTree>
    <p:extLst>
      <p:ext uri="{BB962C8B-B14F-4D97-AF65-F5344CB8AC3E}">
        <p14:creationId xmlns:p14="http://schemas.microsoft.com/office/powerpoint/2010/main" val="569990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Regression Application</a:t>
            </a:r>
          </a:p>
        </p:txBody>
      </p:sp>
      <p:sp>
        <p:nvSpPr>
          <p:cNvPr id="12" name="Content Placeholder 2">
            <a:extLst>
              <a:ext uri="{FF2B5EF4-FFF2-40B4-BE49-F238E27FC236}">
                <a16:creationId xmlns:a16="http://schemas.microsoft.com/office/drawing/2014/main" id="{B136726A-A795-404D-A67A-DD90027B4DCF}"/>
              </a:ext>
            </a:extLst>
          </p:cNvPr>
          <p:cNvSpPr txBox="1">
            <a:spLocks/>
          </p:cNvSpPr>
          <p:nvPr/>
        </p:nvSpPr>
        <p:spPr>
          <a:xfrm>
            <a:off x="899398" y="1653069"/>
            <a:ext cx="10573204" cy="4715883"/>
          </a:xfrm>
          <a:prstGeom prst="rect">
            <a:avLst/>
          </a:prstGeom>
        </p:spPr>
        <p:txBody>
          <a:bodyPr/>
          <a:lstStyle>
            <a:lvl1pPr marL="12600" indent="0" algn="l" defTabSz="914400" rtl="0" eaLnBrk="1" latinLnBrk="0" hangingPunct="1">
              <a:lnSpc>
                <a:spcPct val="100000"/>
              </a:lnSpc>
              <a:spcBef>
                <a:spcPts val="1200"/>
              </a:spcBef>
              <a:buClr>
                <a:srgbClr val="AD007C"/>
              </a:buClr>
              <a:buFont typeface="Wingdings" panose="05000000000000000000" pitchFamily="2" charset="2"/>
              <a:buNone/>
              <a:defRPr sz="1800" kern="1200">
                <a:solidFill>
                  <a:schemeClr val="tx1"/>
                </a:solidFill>
                <a:latin typeface="+mn-lt"/>
                <a:ea typeface="+mn-ea"/>
                <a:cs typeface="Arial" panose="020B0604020202020204" pitchFamily="34" charset="0"/>
              </a:defRPr>
            </a:lvl1pPr>
            <a:lvl2pPr marL="216000" indent="-216000" algn="l" defTabSz="914400" rtl="0" eaLnBrk="1" latinLnBrk="0" hangingPunct="1">
              <a:lnSpc>
                <a:spcPct val="100000"/>
              </a:lnSpc>
              <a:spcBef>
                <a:spcPts val="1200"/>
              </a:spcBef>
              <a:buClr>
                <a:schemeClr val="tx2"/>
              </a:buClr>
              <a:buFont typeface="Wingdings" panose="05000000000000000000" pitchFamily="2" charset="2"/>
              <a:buChar char="§"/>
              <a:defRPr sz="1800" kern="1200">
                <a:solidFill>
                  <a:schemeClr val="tx1"/>
                </a:solidFill>
                <a:latin typeface="+mn-lt"/>
                <a:ea typeface="+mn-ea"/>
                <a:cs typeface="Arial" panose="020B0604020202020204" pitchFamily="34" charset="0"/>
              </a:defRPr>
            </a:lvl2pPr>
            <a:lvl3pPr marL="432000" indent="-216000" algn="l" defTabSz="914400" rtl="0" eaLnBrk="1" latinLnBrk="0" hangingPunct="1">
              <a:lnSpc>
                <a:spcPct val="100000"/>
              </a:lnSpc>
              <a:spcBef>
                <a:spcPts val="600"/>
              </a:spcBef>
              <a:buClr>
                <a:schemeClr val="tx2"/>
              </a:buClr>
              <a:buFont typeface="Symbol" panose="05050102010706020507" pitchFamily="18" charset="2"/>
              <a:buChar char="-"/>
              <a:defRPr sz="1600" kern="1200">
                <a:solidFill>
                  <a:schemeClr val="tx1"/>
                </a:solidFill>
                <a:latin typeface="+mn-lt"/>
                <a:ea typeface="+mn-ea"/>
                <a:cs typeface="Arial" panose="020B0604020202020204" pitchFamily="34" charset="0"/>
              </a:defRPr>
            </a:lvl3pPr>
            <a:lvl4pPr marL="612000" indent="-180000" algn="l" defTabSz="914400" rtl="0" eaLnBrk="1" latinLnBrk="0" hangingPunct="1">
              <a:lnSpc>
                <a:spcPct val="100000"/>
              </a:lnSpc>
              <a:spcBef>
                <a:spcPts val="400"/>
              </a:spcBef>
              <a:buClr>
                <a:schemeClr val="tx2"/>
              </a:buClr>
              <a:buFont typeface="Symbol" panose="05050102010706020507" pitchFamily="18" charset="2"/>
              <a:buChar char="-"/>
              <a:defRPr sz="1400" kern="1200">
                <a:solidFill>
                  <a:schemeClr val="tx1"/>
                </a:solidFill>
                <a:latin typeface="+mn-lt"/>
                <a:ea typeface="+mn-ea"/>
                <a:cs typeface="Arial" panose="020B0604020202020204" pitchFamily="34" charset="0"/>
              </a:defRPr>
            </a:lvl4pPr>
            <a:lvl5pPr marL="0" indent="0" algn="l" defTabSz="914400" rtl="0" eaLnBrk="1" latinLnBrk="0" hangingPunct="1">
              <a:lnSpc>
                <a:spcPct val="100000"/>
              </a:lnSpc>
              <a:spcBef>
                <a:spcPts val="2400"/>
              </a:spcBef>
              <a:spcAft>
                <a:spcPts val="0"/>
              </a:spcAft>
              <a:buClr>
                <a:srgbClr val="AD007C"/>
              </a:buClr>
              <a:buFont typeface="Wingdings" panose="05000000000000000000" pitchFamily="2" charset="2"/>
              <a:buNone/>
              <a:defRPr sz="1800" kern="1200" cap="none" baseline="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98347" indent="-285748">
              <a:buClrTx/>
              <a:buFont typeface="Arial" panose="020B0604020202020204" pitchFamily="34" charset="0"/>
              <a:buChar char="•"/>
            </a:pPr>
            <a:r>
              <a:rPr lang="en-US" sz="2400" dirty="0">
                <a:latin typeface="Calibri" panose="020F0502020204030204" pitchFamily="34" charset="0"/>
                <a:cs typeface="Calibri" panose="020F0502020204030204" pitchFamily="34" charset="0"/>
              </a:rPr>
              <a:t>Predicting life expectancy given other variables such as (GDP, Democracy, Financial support, security score, </a:t>
            </a:r>
            <a:r>
              <a:rPr lang="en-US" sz="2400" dirty="0" err="1">
                <a:latin typeface="Calibri" panose="020F0502020204030204" pitchFamily="34" charset="0"/>
                <a:cs typeface="Calibri" panose="020F0502020204030204" pitchFamily="34" charset="0"/>
              </a:rPr>
              <a:t>etc</a:t>
            </a:r>
            <a:r>
              <a:rPr lang="en-US" sz="2400" dirty="0">
                <a:latin typeface="Calibri" panose="020F0502020204030204" pitchFamily="34" charset="0"/>
                <a:cs typeface="Calibri" panose="020F0502020204030204" pitchFamily="34" charset="0"/>
              </a:rPr>
              <a:t>)</a:t>
            </a:r>
          </a:p>
          <a:p>
            <a:pPr marL="298347" indent="-285748">
              <a:buFont typeface="Arial" panose="020B0604020202020204" pitchFamily="34" charset="0"/>
              <a:buChar char="•"/>
            </a:pPr>
            <a:endParaRPr lang="en-US" sz="1801" dirty="0">
              <a:latin typeface="Calibri" panose="020F0502020204030204" pitchFamily="34" charset="0"/>
              <a:cs typeface="Calibri" panose="020F0502020204030204" pitchFamily="34" charset="0"/>
            </a:endParaRPr>
          </a:p>
          <a:p>
            <a:pPr marL="298347" indent="-285748">
              <a:buFont typeface="Arial" panose="020B0604020202020204" pitchFamily="34" charset="0"/>
              <a:buChar char="•"/>
            </a:pPr>
            <a:endParaRPr lang="en-US" sz="1801" dirty="0">
              <a:latin typeface="Calibri" panose="020F0502020204030204" pitchFamily="34" charset="0"/>
              <a:cs typeface="Calibri" panose="020F0502020204030204" pitchFamily="34" charset="0"/>
            </a:endParaRPr>
          </a:p>
          <a:p>
            <a:pPr marL="298347" indent="-285748">
              <a:buClrTx/>
              <a:buFont typeface="Arial" panose="020B0604020202020204" pitchFamily="34" charset="0"/>
              <a:buChar char="•"/>
            </a:pPr>
            <a:r>
              <a:rPr lang="en-US" sz="2400" dirty="0">
                <a:latin typeface="Calibri" panose="020F0502020204030204" pitchFamily="34" charset="0"/>
                <a:cs typeface="Calibri" panose="020F0502020204030204" pitchFamily="34" charset="0"/>
              </a:rPr>
              <a:t>Predicting rainfall given the location X,Y coordinates, elevation, vegetation, etc.</a:t>
            </a:r>
          </a:p>
          <a:p>
            <a:pPr marL="298347" indent="-285748">
              <a:buFont typeface="Arial" panose="020B0604020202020204" pitchFamily="34" charset="0"/>
              <a:buChar char="•"/>
            </a:pPr>
            <a:endParaRPr lang="en-US" sz="1801" dirty="0">
              <a:latin typeface="Calibri" panose="020F0502020204030204" pitchFamily="34" charset="0"/>
              <a:cs typeface="Calibri" panose="020F0502020204030204" pitchFamily="34" charset="0"/>
            </a:endParaRPr>
          </a:p>
          <a:p>
            <a:pPr marL="298347" indent="-285748">
              <a:buFont typeface="Arial" panose="020B0604020202020204" pitchFamily="34" charset="0"/>
              <a:buChar char="•"/>
            </a:pPr>
            <a:endParaRPr lang="en-US" sz="1801" dirty="0">
              <a:latin typeface="Calibri" panose="020F0502020204030204" pitchFamily="34" charset="0"/>
              <a:cs typeface="Calibri" panose="020F0502020204030204" pitchFamily="34" charset="0"/>
            </a:endParaRPr>
          </a:p>
          <a:p>
            <a:pPr marL="298347" indent="-285748">
              <a:buClrTx/>
              <a:buFont typeface="Arial" panose="020B0604020202020204" pitchFamily="34" charset="0"/>
              <a:buChar char="•"/>
            </a:pPr>
            <a:r>
              <a:rPr lang="en-US" sz="2400" dirty="0">
                <a:latin typeface="Calibri" panose="020F0502020204030204" pitchFamily="34" charset="0"/>
                <a:cs typeface="Calibri" panose="020F0502020204030204" pitchFamily="34" charset="0"/>
              </a:rPr>
              <a:t>Predicting yield based on quality of soil, rain, fertilizer rate, crop type, etc.</a:t>
            </a:r>
          </a:p>
          <a:p>
            <a:pPr marL="298347" indent="-285748">
              <a:buFont typeface="Arial" panose="020B0604020202020204" pitchFamily="34" charset="0"/>
              <a:buChar char="•"/>
            </a:pPr>
            <a:endParaRPr lang="en-US" sz="1801" dirty="0">
              <a:latin typeface="Calibri" panose="020F0502020204030204" pitchFamily="34" charset="0"/>
              <a:cs typeface="Calibri" panose="020F0502020204030204" pitchFamily="34" charset="0"/>
            </a:endParaRPr>
          </a:p>
          <a:p>
            <a:endParaRPr lang="en-US" sz="1801" dirty="0">
              <a:latin typeface="Calibri" panose="020F0502020204030204" pitchFamily="34" charset="0"/>
              <a:cs typeface="Calibri" panose="020F0502020204030204" pitchFamily="34" charset="0"/>
            </a:endParaRPr>
          </a:p>
          <a:p>
            <a:pPr lvl="1"/>
            <a:endParaRPr lang="en-US" sz="1801" dirty="0">
              <a:latin typeface="Calibri" panose="020F0502020204030204" pitchFamily="34" charset="0"/>
              <a:cs typeface="Calibri" panose="020F0502020204030204" pitchFamily="34" charset="0"/>
            </a:endParaRPr>
          </a:p>
          <a:p>
            <a:endParaRPr lang="en-US" sz="1801" dirty="0">
              <a:latin typeface="Calibri" panose="020F0502020204030204" pitchFamily="34" charset="0"/>
              <a:cs typeface="Calibri" panose="020F0502020204030204" pitchFamily="34" charset="0"/>
            </a:endParaRPr>
          </a:p>
          <a:p>
            <a:endParaRPr lang="en-US" sz="180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353787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5. Supervised problem: Classification</a:t>
            </a:r>
          </a:p>
        </p:txBody>
      </p:sp>
      <p:sp>
        <p:nvSpPr>
          <p:cNvPr id="10" name="Content Placeholder 2">
            <a:extLst>
              <a:ext uri="{FF2B5EF4-FFF2-40B4-BE49-F238E27FC236}">
                <a16:creationId xmlns:a16="http://schemas.microsoft.com/office/drawing/2014/main" id="{64A39EAF-F906-4682-8EDF-FE449BC08B02}"/>
              </a:ext>
            </a:extLst>
          </p:cNvPr>
          <p:cNvSpPr txBox="1">
            <a:spLocks/>
          </p:cNvSpPr>
          <p:nvPr/>
        </p:nvSpPr>
        <p:spPr>
          <a:xfrm>
            <a:off x="872409" y="1629033"/>
            <a:ext cx="10600192"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solidFill>
                  <a:prstClr val="black"/>
                </a:solidFill>
                <a:latin typeface="Calibri" panose="020F0502020204030204" pitchFamily="34" charset="0"/>
                <a:cs typeface="Calibri" panose="020F0502020204030204" pitchFamily="34" charset="0"/>
              </a:rPr>
              <a:t>Formally, given training set (</a:t>
            </a:r>
            <a:r>
              <a:rPr lang="en-US" sz="2400" dirty="0" err="1">
                <a:solidFill>
                  <a:prstClr val="black"/>
                </a:solidFill>
                <a:latin typeface="Calibri" panose="020F0502020204030204" pitchFamily="34" charset="0"/>
                <a:cs typeface="Calibri" panose="020F0502020204030204" pitchFamily="34" charset="0"/>
              </a:rPr>
              <a:t>x</a:t>
            </a:r>
            <a:r>
              <a:rPr lang="en-US" sz="2400" baseline="-25000" dirty="0" err="1">
                <a:solidFill>
                  <a:prstClr val="black"/>
                </a:solidFill>
                <a:latin typeface="Calibri" panose="020F0502020204030204" pitchFamily="34" charset="0"/>
                <a:cs typeface="Calibri" panose="020F0502020204030204" pitchFamily="34" charset="0"/>
              </a:rPr>
              <a:t>i,</a:t>
            </a:r>
            <a:r>
              <a:rPr lang="en-US" sz="2400" dirty="0" err="1">
                <a:solidFill>
                  <a:prstClr val="black"/>
                </a:solidFill>
                <a:latin typeface="Calibri" panose="020F0502020204030204" pitchFamily="34" charset="0"/>
                <a:cs typeface="Calibri" panose="020F0502020204030204" pitchFamily="34" charset="0"/>
              </a:rPr>
              <a:t>y</a:t>
            </a:r>
            <a:r>
              <a:rPr lang="en-US" sz="2400" baseline="-25000" dirty="0" err="1">
                <a:solidFill>
                  <a:prstClr val="black"/>
                </a:solidFill>
                <a:latin typeface="Calibri" panose="020F0502020204030204" pitchFamily="34" charset="0"/>
                <a:cs typeface="Calibri" panose="020F0502020204030204" pitchFamily="34" charset="0"/>
              </a:rPr>
              <a:t>i</a:t>
            </a:r>
            <a:r>
              <a:rPr lang="en-US" sz="2400" dirty="0">
                <a:solidFill>
                  <a:prstClr val="black"/>
                </a:solidFill>
                <a:latin typeface="Calibri" panose="020F0502020204030204" pitchFamily="34" charset="0"/>
                <a:cs typeface="Calibri" panose="020F0502020204030204" pitchFamily="34" charset="0"/>
              </a:rPr>
              <a:t>) for </a:t>
            </a:r>
            <a:r>
              <a:rPr lang="en-US" sz="2400" dirty="0" err="1">
                <a:solidFill>
                  <a:prstClr val="black"/>
                </a:solidFill>
                <a:latin typeface="Calibri" panose="020F0502020204030204" pitchFamily="34" charset="0"/>
                <a:cs typeface="Calibri" panose="020F0502020204030204" pitchFamily="34" charset="0"/>
              </a:rPr>
              <a:t>i</a:t>
            </a:r>
            <a:r>
              <a:rPr lang="en-US" sz="2400" dirty="0">
                <a:solidFill>
                  <a:prstClr val="black"/>
                </a:solidFill>
                <a:latin typeface="Calibri" panose="020F0502020204030204" pitchFamily="34" charset="0"/>
                <a:cs typeface="Calibri" panose="020F0502020204030204" pitchFamily="34" charset="0"/>
              </a:rPr>
              <a:t>=1…n, we want to create a classification model </a:t>
            </a:r>
            <a:r>
              <a:rPr lang="en-US" sz="2400" i="1" dirty="0">
                <a:solidFill>
                  <a:prstClr val="black"/>
                </a:solidFill>
                <a:latin typeface="Calibri" panose="020F0502020204030204" pitchFamily="34" charset="0"/>
                <a:cs typeface="Calibri" panose="020F0502020204030204" pitchFamily="34" charset="0"/>
              </a:rPr>
              <a:t>f(x)</a:t>
            </a:r>
            <a:r>
              <a:rPr lang="en-US" sz="2400" dirty="0">
                <a:solidFill>
                  <a:prstClr val="black"/>
                </a:solidFill>
                <a:latin typeface="Calibri" panose="020F0502020204030204" pitchFamily="34" charset="0"/>
                <a:cs typeface="Calibri" panose="020F0502020204030204" pitchFamily="34" charset="0"/>
              </a:rPr>
              <a:t> that can predict label y for a new x.  </a:t>
            </a:r>
          </a:p>
        </p:txBody>
      </p:sp>
      <p:sp>
        <p:nvSpPr>
          <p:cNvPr id="17" name="TextBox 16">
            <a:extLst>
              <a:ext uri="{FF2B5EF4-FFF2-40B4-BE49-F238E27FC236}">
                <a16:creationId xmlns:a16="http://schemas.microsoft.com/office/drawing/2014/main" id="{976A052D-C04C-49C2-870E-2729E6D44114}"/>
              </a:ext>
            </a:extLst>
          </p:cNvPr>
          <p:cNvSpPr txBox="1"/>
          <p:nvPr/>
        </p:nvSpPr>
        <p:spPr>
          <a:xfrm>
            <a:off x="905933" y="2964894"/>
            <a:ext cx="5190068" cy="707886"/>
          </a:xfrm>
          <a:prstGeom prst="rect">
            <a:avLst/>
          </a:prstGeom>
          <a:noFill/>
        </p:spPr>
        <p:txBody>
          <a:bodyPr wrap="square" rtlCol="0">
            <a:spAutoFit/>
          </a:bodyPr>
          <a:lstStyle/>
          <a:p>
            <a:pPr>
              <a:defRPr/>
            </a:pPr>
            <a:endParaRPr lang="en-US" sz="2000" dirty="0">
              <a:solidFill>
                <a:prstClr val="black"/>
              </a:solidFill>
              <a:latin typeface="Calibri"/>
            </a:endParaRPr>
          </a:p>
          <a:p>
            <a:pPr>
              <a:defRPr/>
            </a:pPr>
            <a:r>
              <a:rPr lang="en-US" sz="2000" dirty="0">
                <a:solidFill>
                  <a:prstClr val="black"/>
                </a:solidFill>
                <a:latin typeface="Calibri"/>
              </a:rPr>
              <a:t>f(x) = function(color of mushroom) </a:t>
            </a:r>
          </a:p>
        </p:txBody>
      </p:sp>
      <p:grpSp>
        <p:nvGrpSpPr>
          <p:cNvPr id="2" name="Group 1">
            <a:extLst>
              <a:ext uri="{FF2B5EF4-FFF2-40B4-BE49-F238E27FC236}">
                <a16:creationId xmlns:a16="http://schemas.microsoft.com/office/drawing/2014/main" id="{7FE0DDB9-0C8C-46E8-B2F6-797D4AAE3766}"/>
              </a:ext>
            </a:extLst>
          </p:cNvPr>
          <p:cNvGrpSpPr/>
          <p:nvPr/>
        </p:nvGrpSpPr>
        <p:grpSpPr>
          <a:xfrm>
            <a:off x="6275998" y="2803980"/>
            <a:ext cx="5219912" cy="3922107"/>
            <a:chOff x="6351960" y="2803978"/>
            <a:chExt cx="5219911" cy="3922104"/>
          </a:xfrm>
        </p:grpSpPr>
        <p:pic>
          <p:nvPicPr>
            <p:cNvPr id="20" name="Picture 19" descr="ClassificImage.jpg">
              <a:extLst>
                <a:ext uri="{FF2B5EF4-FFF2-40B4-BE49-F238E27FC236}">
                  <a16:creationId xmlns:a16="http://schemas.microsoft.com/office/drawing/2014/main" id="{D6DDB2AB-175E-49E4-8366-0F3EA31777F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10930" y="2917814"/>
              <a:ext cx="2693688" cy="3200674"/>
            </a:xfrm>
            <a:prstGeom prst="rect">
              <a:avLst/>
            </a:prstGeom>
          </p:spPr>
        </p:pic>
        <p:cxnSp>
          <p:nvCxnSpPr>
            <p:cNvPr id="21" name="Straight Arrow Connector 20">
              <a:extLst>
                <a:ext uri="{FF2B5EF4-FFF2-40B4-BE49-F238E27FC236}">
                  <a16:creationId xmlns:a16="http://schemas.microsoft.com/office/drawing/2014/main" id="{2FEBF0DA-78F7-40F4-BE67-DC6E1372FEC3}"/>
                </a:ext>
              </a:extLst>
            </p:cNvPr>
            <p:cNvCxnSpPr/>
            <p:nvPr/>
          </p:nvCxnSpPr>
          <p:spPr>
            <a:xfrm>
              <a:off x="6808231" y="6186252"/>
              <a:ext cx="4664369" cy="0"/>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cxnSp>
          <p:nvCxnSpPr>
            <p:cNvPr id="23" name="Straight Arrow Connector 22">
              <a:extLst>
                <a:ext uri="{FF2B5EF4-FFF2-40B4-BE49-F238E27FC236}">
                  <a16:creationId xmlns:a16="http://schemas.microsoft.com/office/drawing/2014/main" id="{1A6A6148-F7A5-48D0-A46F-FB64EF97A93E}"/>
                </a:ext>
              </a:extLst>
            </p:cNvPr>
            <p:cNvCxnSpPr/>
            <p:nvPr/>
          </p:nvCxnSpPr>
          <p:spPr>
            <a:xfrm flipH="1" flipV="1">
              <a:off x="6796937" y="2888439"/>
              <a:ext cx="11294" cy="3286519"/>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sp>
          <p:nvSpPr>
            <p:cNvPr id="24" name="TextBox 23">
              <a:extLst>
                <a:ext uri="{FF2B5EF4-FFF2-40B4-BE49-F238E27FC236}">
                  <a16:creationId xmlns:a16="http://schemas.microsoft.com/office/drawing/2014/main" id="{1E706300-91DE-40B0-9E4D-F29D0C89F2DD}"/>
                </a:ext>
              </a:extLst>
            </p:cNvPr>
            <p:cNvSpPr txBox="1"/>
            <p:nvPr/>
          </p:nvSpPr>
          <p:spPr>
            <a:xfrm>
              <a:off x="6951949" y="6287006"/>
              <a:ext cx="824072" cy="400110"/>
            </a:xfrm>
            <a:prstGeom prst="rect">
              <a:avLst/>
            </a:prstGeom>
            <a:noFill/>
          </p:spPr>
          <p:txBody>
            <a:bodyPr wrap="none" rtlCol="0">
              <a:spAutoFit/>
            </a:bodyPr>
            <a:lstStyle/>
            <a:p>
              <a:r>
                <a:rPr lang="en-US" sz="2000" dirty="0">
                  <a:solidFill>
                    <a:schemeClr val="tx2">
                      <a:lumMod val="75000"/>
                    </a:schemeClr>
                  </a:solidFill>
                  <a:latin typeface="Calibri"/>
                </a:rPr>
                <a:t>Green</a:t>
              </a:r>
            </a:p>
          </p:txBody>
        </p:sp>
        <p:sp>
          <p:nvSpPr>
            <p:cNvPr id="25" name="TextBox 24">
              <a:extLst>
                <a:ext uri="{FF2B5EF4-FFF2-40B4-BE49-F238E27FC236}">
                  <a16:creationId xmlns:a16="http://schemas.microsoft.com/office/drawing/2014/main" id="{B80240B4-7D5F-4728-BC44-C59EE92BCE63}"/>
                </a:ext>
              </a:extLst>
            </p:cNvPr>
            <p:cNvSpPr txBox="1"/>
            <p:nvPr/>
          </p:nvSpPr>
          <p:spPr>
            <a:xfrm>
              <a:off x="10711058" y="6287006"/>
              <a:ext cx="860813" cy="400110"/>
            </a:xfrm>
            <a:prstGeom prst="rect">
              <a:avLst/>
            </a:prstGeom>
            <a:noFill/>
          </p:spPr>
          <p:txBody>
            <a:bodyPr wrap="none" rtlCol="0">
              <a:spAutoFit/>
            </a:bodyPr>
            <a:lstStyle/>
            <a:p>
              <a:r>
                <a:rPr lang="en-US" sz="2000" dirty="0">
                  <a:solidFill>
                    <a:srgbClr val="E7690B"/>
                  </a:solidFill>
                  <a:latin typeface="Calibri"/>
                </a:rPr>
                <a:t>Brown</a:t>
              </a:r>
            </a:p>
          </p:txBody>
        </p:sp>
        <p:sp>
          <p:nvSpPr>
            <p:cNvPr id="26" name="TextBox 25">
              <a:extLst>
                <a:ext uri="{FF2B5EF4-FFF2-40B4-BE49-F238E27FC236}">
                  <a16:creationId xmlns:a16="http://schemas.microsoft.com/office/drawing/2014/main" id="{E7AB5B40-F5AE-44C2-B5C0-DD304D2CA3D1}"/>
                </a:ext>
              </a:extLst>
            </p:cNvPr>
            <p:cNvSpPr txBox="1"/>
            <p:nvPr/>
          </p:nvSpPr>
          <p:spPr>
            <a:xfrm>
              <a:off x="7971932" y="6264417"/>
              <a:ext cx="2605071" cy="461665"/>
            </a:xfrm>
            <a:prstGeom prst="rect">
              <a:avLst/>
            </a:prstGeom>
            <a:noFill/>
          </p:spPr>
          <p:txBody>
            <a:bodyPr wrap="none" rtlCol="0">
              <a:spAutoFit/>
            </a:bodyPr>
            <a:lstStyle/>
            <a:p>
              <a:r>
                <a:rPr lang="en-US" sz="2400" dirty="0">
                  <a:solidFill>
                    <a:prstClr val="black"/>
                  </a:solidFill>
                  <a:latin typeface="Calibri"/>
                </a:rPr>
                <a:t>Color of mushroom</a:t>
              </a:r>
            </a:p>
          </p:txBody>
        </p:sp>
        <p:sp>
          <p:nvSpPr>
            <p:cNvPr id="27" name="TextBox 26">
              <a:extLst>
                <a:ext uri="{FF2B5EF4-FFF2-40B4-BE49-F238E27FC236}">
                  <a16:creationId xmlns:a16="http://schemas.microsoft.com/office/drawing/2014/main" id="{D4100D50-6811-459C-8AB9-2DAC049DCF86}"/>
                </a:ext>
              </a:extLst>
            </p:cNvPr>
            <p:cNvSpPr txBox="1"/>
            <p:nvPr/>
          </p:nvSpPr>
          <p:spPr>
            <a:xfrm rot="16200000">
              <a:off x="5971814" y="4467573"/>
              <a:ext cx="1244250" cy="461665"/>
            </a:xfrm>
            <a:prstGeom prst="rect">
              <a:avLst/>
            </a:prstGeom>
            <a:noFill/>
          </p:spPr>
          <p:txBody>
            <a:bodyPr wrap="none" rtlCol="0">
              <a:spAutoFit/>
            </a:bodyPr>
            <a:lstStyle/>
            <a:p>
              <a:r>
                <a:rPr lang="en-US" sz="2000" dirty="0">
                  <a:solidFill>
                    <a:prstClr val="black"/>
                  </a:solidFill>
                  <a:latin typeface="Calibri"/>
                </a:rPr>
                <a:t> </a:t>
              </a:r>
              <a:r>
                <a:rPr lang="en-US" sz="2400" dirty="0">
                  <a:latin typeface="Calibri" panose="020F0502020204030204" pitchFamily="34" charset="0"/>
                  <a:cs typeface="Calibri" panose="020F0502020204030204" pitchFamily="34" charset="0"/>
                </a:rPr>
                <a:t>S</a:t>
              </a:r>
              <a:r>
                <a:rPr lang="en-US" sz="2400" b="0" i="0" dirty="0">
                  <a:effectLst/>
                  <a:latin typeface="Calibri" panose="020F0502020204030204" pitchFamily="34" charset="0"/>
                  <a:cs typeface="Calibri" panose="020F0502020204030204" pitchFamily="34" charset="0"/>
                </a:rPr>
                <a:t>pecies</a:t>
              </a:r>
              <a:r>
                <a:rPr lang="en-US" sz="2000" b="0" i="0" dirty="0">
                  <a:solidFill>
                    <a:srgbClr val="123654"/>
                  </a:solidFill>
                  <a:effectLst/>
                  <a:latin typeface="Arial" panose="020B0604020202020204" pitchFamily="34" charset="0"/>
                </a:rPr>
                <a:t> </a:t>
              </a:r>
              <a:endParaRPr lang="en-US" sz="2000" dirty="0">
                <a:solidFill>
                  <a:prstClr val="black"/>
                </a:solidFill>
                <a:latin typeface="Calibri"/>
              </a:endParaRPr>
            </a:p>
          </p:txBody>
        </p:sp>
        <p:sp>
          <p:nvSpPr>
            <p:cNvPr id="28" name="TextBox 27">
              <a:extLst>
                <a:ext uri="{FF2B5EF4-FFF2-40B4-BE49-F238E27FC236}">
                  <a16:creationId xmlns:a16="http://schemas.microsoft.com/office/drawing/2014/main" id="{C94BAACC-01EA-4AE9-B9C7-9470105CF333}"/>
                </a:ext>
              </a:extLst>
            </p:cNvPr>
            <p:cNvSpPr txBox="1"/>
            <p:nvPr/>
          </p:nvSpPr>
          <p:spPr>
            <a:xfrm>
              <a:off x="6467156" y="5810403"/>
              <a:ext cx="314510" cy="400110"/>
            </a:xfrm>
            <a:prstGeom prst="rect">
              <a:avLst/>
            </a:prstGeom>
            <a:noFill/>
          </p:spPr>
          <p:txBody>
            <a:bodyPr wrap="none" rtlCol="0">
              <a:spAutoFit/>
            </a:bodyPr>
            <a:lstStyle/>
            <a:p>
              <a:r>
                <a:rPr lang="en-US" sz="2000" dirty="0">
                  <a:solidFill>
                    <a:prstClr val="black"/>
                  </a:solidFill>
                  <a:latin typeface="Calibri"/>
                </a:rPr>
                <a:t>0</a:t>
              </a:r>
            </a:p>
          </p:txBody>
        </p:sp>
        <p:sp>
          <p:nvSpPr>
            <p:cNvPr id="29" name="TextBox 28">
              <a:extLst>
                <a:ext uri="{FF2B5EF4-FFF2-40B4-BE49-F238E27FC236}">
                  <a16:creationId xmlns:a16="http://schemas.microsoft.com/office/drawing/2014/main" id="{CD091B60-F7F8-4EAC-BAA2-F20AADC1D1AC}"/>
                </a:ext>
              </a:extLst>
            </p:cNvPr>
            <p:cNvSpPr txBox="1"/>
            <p:nvPr/>
          </p:nvSpPr>
          <p:spPr>
            <a:xfrm>
              <a:off x="6351960" y="2803978"/>
              <a:ext cx="444352" cy="400110"/>
            </a:xfrm>
            <a:prstGeom prst="rect">
              <a:avLst/>
            </a:prstGeom>
            <a:noFill/>
          </p:spPr>
          <p:txBody>
            <a:bodyPr wrap="none" rtlCol="0">
              <a:spAutoFit/>
            </a:bodyPr>
            <a:lstStyle/>
            <a:p>
              <a:r>
                <a:rPr lang="en-US" sz="2000" dirty="0">
                  <a:solidFill>
                    <a:prstClr val="black"/>
                  </a:solidFill>
                  <a:latin typeface="Calibri"/>
                </a:rPr>
                <a:t>20</a:t>
              </a:r>
            </a:p>
          </p:txBody>
        </p:sp>
      </p:grpSp>
      <p:pic>
        <p:nvPicPr>
          <p:cNvPr id="3" name="Picture 2">
            <a:extLst>
              <a:ext uri="{FF2B5EF4-FFF2-40B4-BE49-F238E27FC236}">
                <a16:creationId xmlns:a16="http://schemas.microsoft.com/office/drawing/2014/main" id="{51C3F934-9E85-4DF8-9B48-171E7332A805}"/>
              </a:ext>
            </a:extLst>
          </p:cNvPr>
          <p:cNvPicPr>
            <a:picLocks noChangeAspect="1"/>
          </p:cNvPicPr>
          <p:nvPr/>
        </p:nvPicPr>
        <p:blipFill>
          <a:blip r:embed="rId4"/>
          <a:stretch>
            <a:fillRect/>
          </a:stretch>
        </p:blipFill>
        <p:spPr>
          <a:xfrm>
            <a:off x="9699382" y="5275656"/>
            <a:ext cx="1274634" cy="851456"/>
          </a:xfrm>
          <a:prstGeom prst="rect">
            <a:avLst/>
          </a:prstGeom>
        </p:spPr>
      </p:pic>
      <p:pic>
        <p:nvPicPr>
          <p:cNvPr id="4" name="Picture 3">
            <a:extLst>
              <a:ext uri="{FF2B5EF4-FFF2-40B4-BE49-F238E27FC236}">
                <a16:creationId xmlns:a16="http://schemas.microsoft.com/office/drawing/2014/main" id="{AD0FAC2D-86B0-4508-83E4-D76CB18BAB78}"/>
              </a:ext>
            </a:extLst>
          </p:cNvPr>
          <p:cNvPicPr>
            <a:picLocks noChangeAspect="1"/>
          </p:cNvPicPr>
          <p:nvPr/>
        </p:nvPicPr>
        <p:blipFill>
          <a:blip r:embed="rId5"/>
          <a:stretch>
            <a:fillRect/>
          </a:stretch>
        </p:blipFill>
        <p:spPr>
          <a:xfrm flipH="1">
            <a:off x="7298700" y="2967981"/>
            <a:ext cx="1248292" cy="828866"/>
          </a:xfrm>
          <a:prstGeom prst="rect">
            <a:avLst/>
          </a:prstGeom>
        </p:spPr>
      </p:pic>
    </p:spTree>
    <p:extLst>
      <p:ext uri="{BB962C8B-B14F-4D97-AF65-F5344CB8AC3E}">
        <p14:creationId xmlns:p14="http://schemas.microsoft.com/office/powerpoint/2010/main" val="1061625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r>
              <a:rPr lang="en-GB" sz="3600" dirty="0">
                <a:latin typeface="Calibri" panose="020F0502020204030204" pitchFamily="34" charset="0"/>
                <a:cs typeface="Calibri" panose="020F0502020204030204" pitchFamily="34" charset="0"/>
              </a:rPr>
              <a:t>Classification (cont.)</a:t>
            </a:r>
          </a:p>
        </p:txBody>
      </p:sp>
      <p:sp>
        <p:nvSpPr>
          <p:cNvPr id="12" name="TextBox 11">
            <a:extLst>
              <a:ext uri="{FF2B5EF4-FFF2-40B4-BE49-F238E27FC236}">
                <a16:creationId xmlns:a16="http://schemas.microsoft.com/office/drawing/2014/main" id="{55D13497-E2C4-4CC1-A43D-42EF72D7BC31}"/>
              </a:ext>
            </a:extLst>
          </p:cNvPr>
          <p:cNvSpPr txBox="1"/>
          <p:nvPr/>
        </p:nvSpPr>
        <p:spPr>
          <a:xfrm>
            <a:off x="719400" y="1989026"/>
            <a:ext cx="11016507" cy="1785489"/>
          </a:xfrm>
          <a:prstGeom prst="rect">
            <a:avLst/>
          </a:prstGeom>
          <a:noFill/>
        </p:spPr>
        <p:txBody>
          <a:bodyPr wrap="square">
            <a:spAutoFit/>
          </a:bodyPr>
          <a:lstStyle/>
          <a:p>
            <a:br>
              <a:rPr lang="en-US" sz="2800" dirty="0"/>
            </a:br>
            <a:endParaRPr lang="en-US" sz="2800" dirty="0">
              <a:latin typeface="Calibri" panose="020F0502020204030204" pitchFamily="34" charset="0"/>
              <a:cs typeface="Calibri" panose="020F0502020204030204" pitchFamily="34" charset="0"/>
            </a:endParaRPr>
          </a:p>
          <a:p>
            <a:br>
              <a:rPr lang="en-US" sz="1801" dirty="0"/>
            </a:br>
            <a:br>
              <a:rPr lang="en-US" sz="1801" dirty="0"/>
            </a:br>
            <a:endParaRPr lang="en-US" sz="1801" dirty="0"/>
          </a:p>
        </p:txBody>
      </p:sp>
      <p:sp>
        <p:nvSpPr>
          <p:cNvPr id="10" name="Content Placeholder 2">
            <a:extLst>
              <a:ext uri="{FF2B5EF4-FFF2-40B4-BE49-F238E27FC236}">
                <a16:creationId xmlns:a16="http://schemas.microsoft.com/office/drawing/2014/main" id="{64A39EAF-F906-4682-8EDF-FE449BC08B02}"/>
              </a:ext>
            </a:extLst>
          </p:cNvPr>
          <p:cNvSpPr txBox="1">
            <a:spLocks/>
          </p:cNvSpPr>
          <p:nvPr/>
        </p:nvSpPr>
        <p:spPr>
          <a:xfrm>
            <a:off x="872409" y="1629033"/>
            <a:ext cx="9543520" cy="5290388"/>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latin typeface="Calibri" panose="020F0502020204030204" pitchFamily="34" charset="0"/>
                <a:cs typeface="Calibri" panose="020F0502020204030204" pitchFamily="34" charset="0"/>
              </a:rPr>
              <a:t>In case of many attributes, each observation is represented by a set of features.</a:t>
            </a:r>
            <a:endParaRPr lang="en-US" sz="2400" i="1" dirty="0">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997169D4-C705-4116-9A60-282E102130BB}"/>
              </a:ext>
            </a:extLst>
          </p:cNvPr>
          <p:cNvSpPr txBox="1"/>
          <p:nvPr/>
        </p:nvSpPr>
        <p:spPr>
          <a:xfrm>
            <a:off x="897752" y="2929985"/>
            <a:ext cx="11053923" cy="1938992"/>
          </a:xfrm>
          <a:prstGeom prst="rect">
            <a:avLst/>
          </a:prstGeom>
          <a:noFill/>
        </p:spPr>
        <p:txBody>
          <a:bodyPr wrap="none" rtlCol="0">
            <a:spAutoFit/>
          </a:bodyPr>
          <a:lstStyle/>
          <a:p>
            <a:pPr>
              <a:defRPr/>
            </a:pPr>
            <a:r>
              <a:rPr lang="en-US" sz="2400" dirty="0">
                <a:solidFill>
                  <a:prstClr val="black"/>
                </a:solidFill>
                <a:latin typeface="Calibri"/>
              </a:rPr>
              <a:t>Mushroom is represented as:  [  red         bell             12      1       0   …..   ]          edible</a:t>
            </a:r>
          </a:p>
          <a:p>
            <a:pPr>
              <a:defRPr/>
            </a:pPr>
            <a:r>
              <a:rPr lang="en-US" sz="2400" dirty="0">
                <a:solidFill>
                  <a:prstClr val="black"/>
                </a:solidFill>
                <a:latin typeface="Calibri"/>
              </a:rPr>
              <a:t>                                                       [   green    canonical    5      1       1    …..   ]          unknown</a:t>
            </a:r>
          </a:p>
          <a:p>
            <a:pPr>
              <a:defRPr/>
            </a:pPr>
            <a:r>
              <a:rPr lang="en-US" sz="2400" dirty="0">
                <a:solidFill>
                  <a:prstClr val="black"/>
                </a:solidFill>
                <a:latin typeface="Calibri"/>
              </a:rPr>
              <a:t>                                                       [  brown    convex         0      0       1    …..   ]          poisonous</a:t>
            </a:r>
          </a:p>
          <a:p>
            <a:pPr>
              <a:defRPr/>
            </a:pPr>
            <a:r>
              <a:rPr lang="en-US" sz="2400" dirty="0">
                <a:solidFill>
                  <a:prstClr val="black"/>
                </a:solidFill>
                <a:latin typeface="Calibri"/>
              </a:rPr>
              <a:t>                                                                             </a:t>
            </a:r>
          </a:p>
          <a:p>
            <a:pPr>
              <a:defRPr/>
            </a:pPr>
            <a:endParaRPr lang="en-US" sz="2400" dirty="0">
              <a:solidFill>
                <a:prstClr val="black"/>
              </a:solidFill>
              <a:latin typeface="Calibri"/>
            </a:endParaRPr>
          </a:p>
        </p:txBody>
      </p:sp>
      <p:sp>
        <p:nvSpPr>
          <p:cNvPr id="13" name="TextBox 12">
            <a:extLst>
              <a:ext uri="{FF2B5EF4-FFF2-40B4-BE49-F238E27FC236}">
                <a16:creationId xmlns:a16="http://schemas.microsoft.com/office/drawing/2014/main" id="{71445B73-560D-4445-96A5-BC8580FF7BF3}"/>
              </a:ext>
            </a:extLst>
          </p:cNvPr>
          <p:cNvSpPr txBox="1"/>
          <p:nvPr/>
        </p:nvSpPr>
        <p:spPr>
          <a:xfrm>
            <a:off x="9970271" y="5247299"/>
            <a:ext cx="2065630" cy="461665"/>
          </a:xfrm>
          <a:prstGeom prst="rect">
            <a:avLst/>
          </a:prstGeom>
          <a:noFill/>
        </p:spPr>
        <p:txBody>
          <a:bodyPr wrap="none" rtlCol="0">
            <a:spAutoFit/>
          </a:bodyPr>
          <a:lstStyle/>
          <a:p>
            <a:pPr>
              <a:defRPr/>
            </a:pPr>
            <a:r>
              <a:rPr lang="en-US" sz="2400" dirty="0">
                <a:solidFill>
                  <a:srgbClr val="0000FF"/>
                </a:solidFill>
                <a:latin typeface="Calibri"/>
              </a:rPr>
              <a:t>Labels, called Y</a:t>
            </a:r>
            <a:endParaRPr lang="en-US" sz="1600" dirty="0">
              <a:solidFill>
                <a:srgbClr val="0000FF"/>
              </a:solidFill>
              <a:latin typeface="Calibri"/>
            </a:endParaRPr>
          </a:p>
        </p:txBody>
      </p:sp>
      <p:sp>
        <p:nvSpPr>
          <p:cNvPr id="14" name="TextBox 13">
            <a:extLst>
              <a:ext uri="{FF2B5EF4-FFF2-40B4-BE49-F238E27FC236}">
                <a16:creationId xmlns:a16="http://schemas.microsoft.com/office/drawing/2014/main" id="{0F1100BD-91A9-432B-828E-54B22DB09A0E}"/>
              </a:ext>
            </a:extLst>
          </p:cNvPr>
          <p:cNvSpPr txBox="1"/>
          <p:nvPr/>
        </p:nvSpPr>
        <p:spPr>
          <a:xfrm>
            <a:off x="5407569" y="5247299"/>
            <a:ext cx="2368405" cy="461665"/>
          </a:xfrm>
          <a:prstGeom prst="rect">
            <a:avLst/>
          </a:prstGeom>
          <a:noFill/>
        </p:spPr>
        <p:txBody>
          <a:bodyPr wrap="none" rtlCol="0">
            <a:spAutoFit/>
          </a:bodyPr>
          <a:lstStyle/>
          <a:p>
            <a:pPr>
              <a:defRPr/>
            </a:pPr>
            <a:r>
              <a:rPr lang="en-US" sz="2400" dirty="0">
                <a:solidFill>
                  <a:srgbClr val="0000FF"/>
                </a:solidFill>
                <a:latin typeface="Calibri"/>
              </a:rPr>
              <a:t>Features, called X</a:t>
            </a:r>
            <a:endParaRPr lang="en-US" sz="1600" dirty="0">
              <a:solidFill>
                <a:srgbClr val="0000FF"/>
              </a:solidFill>
              <a:latin typeface="Calibri"/>
            </a:endParaRPr>
          </a:p>
        </p:txBody>
      </p:sp>
      <p:sp>
        <p:nvSpPr>
          <p:cNvPr id="15" name="Up Arrow 5">
            <a:extLst>
              <a:ext uri="{FF2B5EF4-FFF2-40B4-BE49-F238E27FC236}">
                <a16:creationId xmlns:a16="http://schemas.microsoft.com/office/drawing/2014/main" id="{DD977271-9A78-479A-A862-6894F60108B1}"/>
              </a:ext>
            </a:extLst>
          </p:cNvPr>
          <p:cNvSpPr/>
          <p:nvPr/>
        </p:nvSpPr>
        <p:spPr>
          <a:xfrm>
            <a:off x="6373589" y="4688981"/>
            <a:ext cx="423333" cy="479778"/>
          </a:xfrm>
          <a:prstGeom prst="upArrow">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388">
              <a:defRPr/>
            </a:pPr>
            <a:endParaRPr lang="en-US" sz="1801" kern="0">
              <a:solidFill>
                <a:prstClr val="white"/>
              </a:solidFill>
              <a:latin typeface="Calibri"/>
            </a:endParaRPr>
          </a:p>
        </p:txBody>
      </p:sp>
      <p:sp>
        <p:nvSpPr>
          <p:cNvPr id="16" name="Up Arrow 16">
            <a:extLst>
              <a:ext uri="{FF2B5EF4-FFF2-40B4-BE49-F238E27FC236}">
                <a16:creationId xmlns:a16="http://schemas.microsoft.com/office/drawing/2014/main" id="{8DDEE14C-28A2-4E47-B420-219F67DA8AEF}"/>
              </a:ext>
            </a:extLst>
          </p:cNvPr>
          <p:cNvSpPr/>
          <p:nvPr/>
        </p:nvSpPr>
        <p:spPr>
          <a:xfrm>
            <a:off x="10791420" y="4688981"/>
            <a:ext cx="423333" cy="479778"/>
          </a:xfrm>
          <a:prstGeom prst="upArrow">
            <a:avLst/>
          </a:prstGeom>
          <a:gradFill rotWithShape="1">
            <a:gsLst>
              <a:gs pos="0">
                <a:srgbClr val="4F81BD">
                  <a:shade val="51000"/>
                  <a:satMod val="130000"/>
                </a:srgbClr>
              </a:gs>
              <a:gs pos="80000">
                <a:srgbClr val="4F81BD">
                  <a:shade val="93000"/>
                  <a:satMod val="130000"/>
                </a:srgbClr>
              </a:gs>
              <a:gs pos="100000">
                <a:srgbClr val="4F81BD">
                  <a:shade val="94000"/>
                  <a:satMod val="135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14388">
              <a:defRPr/>
            </a:pPr>
            <a:endParaRPr lang="en-US" sz="1801" kern="0">
              <a:solidFill>
                <a:prstClr val="white"/>
              </a:solidFill>
              <a:latin typeface="Calibri"/>
            </a:endParaRPr>
          </a:p>
        </p:txBody>
      </p:sp>
      <p:sp>
        <p:nvSpPr>
          <p:cNvPr id="18" name="TextBox 17">
            <a:extLst>
              <a:ext uri="{FF2B5EF4-FFF2-40B4-BE49-F238E27FC236}">
                <a16:creationId xmlns:a16="http://schemas.microsoft.com/office/drawing/2014/main" id="{117D0867-95A6-4522-8577-A042434B7C29}"/>
              </a:ext>
            </a:extLst>
          </p:cNvPr>
          <p:cNvSpPr txBox="1"/>
          <p:nvPr/>
        </p:nvSpPr>
        <p:spPr>
          <a:xfrm>
            <a:off x="5326017" y="5708961"/>
            <a:ext cx="3048873" cy="1015663"/>
          </a:xfrm>
          <a:prstGeom prst="rect">
            <a:avLst/>
          </a:prstGeom>
          <a:noFill/>
        </p:spPr>
        <p:txBody>
          <a:bodyPr wrap="square" rtlCol="0">
            <a:spAutoFit/>
          </a:bodyPr>
          <a:lstStyle/>
          <a:p>
            <a:r>
              <a:rPr lang="en-US" sz="2000" dirty="0">
                <a:solidFill>
                  <a:prstClr val="black"/>
                </a:solidFill>
                <a:latin typeface="Calibri"/>
              </a:rPr>
              <a:t>(Predictors, Covariates, Explanatory Variables, Independent Variables)</a:t>
            </a:r>
          </a:p>
        </p:txBody>
      </p:sp>
    </p:spTree>
    <p:extLst>
      <p:ext uri="{BB962C8B-B14F-4D97-AF65-F5344CB8AC3E}">
        <p14:creationId xmlns:p14="http://schemas.microsoft.com/office/powerpoint/2010/main" val="1305856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Classification Application</a:t>
            </a:r>
          </a:p>
        </p:txBody>
      </p:sp>
      <p:sp>
        <p:nvSpPr>
          <p:cNvPr id="4" name="Content Placeholder 2">
            <a:extLst>
              <a:ext uri="{FF2B5EF4-FFF2-40B4-BE49-F238E27FC236}">
                <a16:creationId xmlns:a16="http://schemas.microsoft.com/office/drawing/2014/main" id="{A10DD084-82D5-49DF-A80A-74EBCBCC0602}"/>
              </a:ext>
            </a:extLst>
          </p:cNvPr>
          <p:cNvSpPr txBox="1">
            <a:spLocks/>
          </p:cNvSpPr>
          <p:nvPr/>
        </p:nvSpPr>
        <p:spPr>
          <a:xfrm>
            <a:off x="899398" y="1653069"/>
            <a:ext cx="10573204" cy="4715883"/>
          </a:xfrm>
          <a:prstGeom prst="rect">
            <a:avLst/>
          </a:prstGeom>
        </p:spPr>
        <p:txBody>
          <a:bodyPr/>
          <a:lstStyle>
            <a:lvl1pPr marL="12600" indent="0" algn="l" defTabSz="914400" rtl="0" eaLnBrk="1" latinLnBrk="0" hangingPunct="1">
              <a:lnSpc>
                <a:spcPct val="100000"/>
              </a:lnSpc>
              <a:spcBef>
                <a:spcPts val="1200"/>
              </a:spcBef>
              <a:buClr>
                <a:srgbClr val="AD007C"/>
              </a:buClr>
              <a:buFont typeface="Wingdings" panose="05000000000000000000" pitchFamily="2" charset="2"/>
              <a:buNone/>
              <a:defRPr sz="1800" kern="1200">
                <a:solidFill>
                  <a:schemeClr val="tx1"/>
                </a:solidFill>
                <a:latin typeface="+mn-lt"/>
                <a:ea typeface="+mn-ea"/>
                <a:cs typeface="Arial" panose="020B0604020202020204" pitchFamily="34" charset="0"/>
              </a:defRPr>
            </a:lvl1pPr>
            <a:lvl2pPr marL="216000" indent="-216000" algn="l" defTabSz="914400" rtl="0" eaLnBrk="1" latinLnBrk="0" hangingPunct="1">
              <a:lnSpc>
                <a:spcPct val="100000"/>
              </a:lnSpc>
              <a:spcBef>
                <a:spcPts val="1200"/>
              </a:spcBef>
              <a:buClr>
                <a:schemeClr val="tx2"/>
              </a:buClr>
              <a:buFont typeface="Wingdings" panose="05000000000000000000" pitchFamily="2" charset="2"/>
              <a:buChar char="§"/>
              <a:defRPr sz="1800" kern="1200">
                <a:solidFill>
                  <a:schemeClr val="tx1"/>
                </a:solidFill>
                <a:latin typeface="+mn-lt"/>
                <a:ea typeface="+mn-ea"/>
                <a:cs typeface="Arial" panose="020B0604020202020204" pitchFamily="34" charset="0"/>
              </a:defRPr>
            </a:lvl2pPr>
            <a:lvl3pPr marL="432000" indent="-216000" algn="l" defTabSz="914400" rtl="0" eaLnBrk="1" latinLnBrk="0" hangingPunct="1">
              <a:lnSpc>
                <a:spcPct val="100000"/>
              </a:lnSpc>
              <a:spcBef>
                <a:spcPts val="600"/>
              </a:spcBef>
              <a:buClr>
                <a:schemeClr val="tx2"/>
              </a:buClr>
              <a:buFont typeface="Symbol" panose="05050102010706020507" pitchFamily="18" charset="2"/>
              <a:buChar char="-"/>
              <a:defRPr sz="1600" kern="1200">
                <a:solidFill>
                  <a:schemeClr val="tx1"/>
                </a:solidFill>
                <a:latin typeface="+mn-lt"/>
                <a:ea typeface="+mn-ea"/>
                <a:cs typeface="Arial" panose="020B0604020202020204" pitchFamily="34" charset="0"/>
              </a:defRPr>
            </a:lvl3pPr>
            <a:lvl4pPr marL="612000" indent="-180000" algn="l" defTabSz="914400" rtl="0" eaLnBrk="1" latinLnBrk="0" hangingPunct="1">
              <a:lnSpc>
                <a:spcPct val="100000"/>
              </a:lnSpc>
              <a:spcBef>
                <a:spcPts val="400"/>
              </a:spcBef>
              <a:buClr>
                <a:schemeClr val="tx2"/>
              </a:buClr>
              <a:buFont typeface="Symbol" panose="05050102010706020507" pitchFamily="18" charset="2"/>
              <a:buChar char="-"/>
              <a:defRPr sz="1400" kern="1200">
                <a:solidFill>
                  <a:schemeClr val="tx1"/>
                </a:solidFill>
                <a:latin typeface="+mn-lt"/>
                <a:ea typeface="+mn-ea"/>
                <a:cs typeface="Arial" panose="020B0604020202020204" pitchFamily="34" charset="0"/>
              </a:defRPr>
            </a:lvl4pPr>
            <a:lvl5pPr marL="0" indent="0" algn="l" defTabSz="914400" rtl="0" eaLnBrk="1" latinLnBrk="0" hangingPunct="1">
              <a:lnSpc>
                <a:spcPct val="100000"/>
              </a:lnSpc>
              <a:spcBef>
                <a:spcPts val="2400"/>
              </a:spcBef>
              <a:spcAft>
                <a:spcPts val="0"/>
              </a:spcAft>
              <a:buClr>
                <a:srgbClr val="AD007C"/>
              </a:buClr>
              <a:buFont typeface="Wingdings" panose="05000000000000000000" pitchFamily="2" charset="2"/>
              <a:buNone/>
              <a:defRPr sz="1800" kern="1200" cap="none" baseline="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98347" indent="-285748">
              <a:buClrTx/>
              <a:buFont typeface="Arial" panose="020B0604020202020204" pitchFamily="34" charset="0"/>
              <a:buChar char="•"/>
            </a:pPr>
            <a:r>
              <a:rPr lang="en-US" sz="2400" dirty="0">
                <a:latin typeface="Calibri" panose="020F0502020204030204" pitchFamily="34" charset="0"/>
                <a:cs typeface="Calibri" panose="020F0502020204030204" pitchFamily="34" charset="0"/>
              </a:rPr>
              <a:t>Predicting species of flowers or  plants based on specific characteristics of the flower or plant</a:t>
            </a:r>
          </a:p>
          <a:p>
            <a:pPr marL="298347" indent="-285748">
              <a:buFont typeface="Arial" panose="020B0604020202020204" pitchFamily="34" charset="0"/>
              <a:buChar char="•"/>
            </a:pPr>
            <a:endParaRPr lang="en-US" sz="1801" dirty="0">
              <a:latin typeface="Calibri" panose="020F0502020204030204" pitchFamily="34" charset="0"/>
              <a:cs typeface="Calibri" panose="020F0502020204030204" pitchFamily="34" charset="0"/>
            </a:endParaRPr>
          </a:p>
          <a:p>
            <a:pPr marL="298347" indent="-285748">
              <a:buClrTx/>
              <a:buFont typeface="Arial" panose="020B0604020202020204" pitchFamily="34" charset="0"/>
              <a:buChar char="•"/>
            </a:pPr>
            <a:r>
              <a:rPr lang="en-US" sz="2400" dirty="0">
                <a:latin typeface="Calibri" panose="020F0502020204030204" pitchFamily="34" charset="0"/>
                <a:cs typeface="Calibri" panose="020F0502020204030204" pitchFamily="34" charset="0"/>
              </a:rPr>
              <a:t>Using a satellite image, we can predict whether an area is covered by a forest or agriculture fields</a:t>
            </a:r>
          </a:p>
          <a:p>
            <a:pPr marL="298347" indent="-285748">
              <a:buClrTx/>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a:p>
            <a:pPr marL="298347" indent="-285748">
              <a:buFont typeface="Arial" panose="020B0604020202020204" pitchFamily="34" charset="0"/>
              <a:buChar char="•"/>
            </a:pPr>
            <a:endParaRPr lang="en-US" sz="1801" dirty="0">
              <a:latin typeface="Calibri" panose="020F0502020204030204" pitchFamily="34" charset="0"/>
              <a:cs typeface="Calibri" panose="020F0502020204030204" pitchFamily="34" charset="0"/>
            </a:endParaRPr>
          </a:p>
          <a:p>
            <a:pPr marL="298347" indent="-285748">
              <a:buClrTx/>
              <a:buFont typeface="Arial" panose="020B0604020202020204" pitchFamily="34" charset="0"/>
              <a:buChar char="•"/>
            </a:pPr>
            <a:r>
              <a:rPr lang="en-US" sz="2400" dirty="0">
                <a:latin typeface="Calibri" panose="020F0502020204030204" pitchFamily="34" charset="0"/>
                <a:cs typeface="Calibri" panose="020F0502020204030204" pitchFamily="34" charset="0"/>
              </a:rPr>
              <a:t>Predict whether a project should be funded or not based on (cost, domain, country etc. )</a:t>
            </a:r>
          </a:p>
          <a:p>
            <a:pPr marL="298347" indent="-285748">
              <a:buFont typeface="Arial" panose="020B0604020202020204" pitchFamily="34" charset="0"/>
              <a:buChar char="•"/>
            </a:pPr>
            <a:endParaRPr lang="en-US" sz="1801" dirty="0">
              <a:latin typeface="Calibri" panose="020F0502020204030204" pitchFamily="34" charset="0"/>
              <a:cs typeface="Calibri" panose="020F0502020204030204" pitchFamily="34" charset="0"/>
            </a:endParaRPr>
          </a:p>
          <a:p>
            <a:endParaRPr lang="en-US" sz="1801" dirty="0">
              <a:latin typeface="Calibri" panose="020F0502020204030204" pitchFamily="34" charset="0"/>
              <a:cs typeface="Calibri" panose="020F0502020204030204" pitchFamily="34" charset="0"/>
            </a:endParaRPr>
          </a:p>
          <a:p>
            <a:pPr lvl="1"/>
            <a:endParaRPr lang="en-US" sz="1801" dirty="0">
              <a:latin typeface="Calibri" panose="020F0502020204030204" pitchFamily="34" charset="0"/>
              <a:cs typeface="Calibri" panose="020F0502020204030204" pitchFamily="34" charset="0"/>
            </a:endParaRPr>
          </a:p>
          <a:p>
            <a:endParaRPr lang="en-US" sz="1801" dirty="0">
              <a:latin typeface="Calibri" panose="020F0502020204030204" pitchFamily="34" charset="0"/>
              <a:cs typeface="Calibri" panose="020F0502020204030204" pitchFamily="34" charset="0"/>
            </a:endParaRPr>
          </a:p>
          <a:p>
            <a:endParaRPr lang="en-US" sz="180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64180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922FD27-A471-4D27-A18F-EB19605DCB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6314" y="2534793"/>
            <a:ext cx="4869602" cy="3894157"/>
          </a:xfrm>
          <a:prstGeom prst="rect">
            <a:avLst/>
          </a:prstGeom>
        </p:spPr>
      </p:pic>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6. Unsupervised problem: Clustering</a:t>
            </a:r>
          </a:p>
        </p:txBody>
      </p:sp>
      <p:sp>
        <p:nvSpPr>
          <p:cNvPr id="10" name="Content Placeholder 2">
            <a:extLst>
              <a:ext uri="{FF2B5EF4-FFF2-40B4-BE49-F238E27FC236}">
                <a16:creationId xmlns:a16="http://schemas.microsoft.com/office/drawing/2014/main" id="{C585B5F5-8AC8-4046-91A6-9AA8DB2680CE}"/>
              </a:ext>
            </a:extLst>
          </p:cNvPr>
          <p:cNvSpPr txBox="1">
            <a:spLocks/>
          </p:cNvSpPr>
          <p:nvPr/>
        </p:nvSpPr>
        <p:spPr>
          <a:xfrm>
            <a:off x="866709" y="1654515"/>
            <a:ext cx="10605892" cy="1114496"/>
          </a:xfrm>
          <a:prstGeom prst="rect">
            <a:avLst/>
          </a:prstGeom>
        </p:spPr>
        <p:txBody>
          <a:bodyPr/>
          <a:lstStyle>
            <a:lvl1pPr marL="12600" indent="0" algn="l" defTabSz="914400" rtl="0" eaLnBrk="1" latinLnBrk="0" hangingPunct="1">
              <a:lnSpc>
                <a:spcPct val="100000"/>
              </a:lnSpc>
              <a:spcBef>
                <a:spcPts val="1200"/>
              </a:spcBef>
              <a:buClr>
                <a:srgbClr val="AD007C"/>
              </a:buClr>
              <a:buFont typeface="Wingdings" panose="05000000000000000000" pitchFamily="2" charset="2"/>
              <a:buNone/>
              <a:defRPr sz="1800" kern="1200">
                <a:solidFill>
                  <a:schemeClr val="tx1"/>
                </a:solidFill>
                <a:latin typeface="+mn-lt"/>
                <a:ea typeface="+mn-ea"/>
                <a:cs typeface="Arial" panose="020B0604020202020204" pitchFamily="34" charset="0"/>
              </a:defRPr>
            </a:lvl1pPr>
            <a:lvl2pPr marL="216000" indent="-216000" algn="l" defTabSz="914400" rtl="0" eaLnBrk="1" latinLnBrk="0" hangingPunct="1">
              <a:lnSpc>
                <a:spcPct val="100000"/>
              </a:lnSpc>
              <a:spcBef>
                <a:spcPts val="1200"/>
              </a:spcBef>
              <a:buClr>
                <a:schemeClr val="tx2"/>
              </a:buClr>
              <a:buFont typeface="Wingdings" panose="05000000000000000000" pitchFamily="2" charset="2"/>
              <a:buChar char="§"/>
              <a:defRPr sz="1800" kern="1200">
                <a:solidFill>
                  <a:schemeClr val="tx1"/>
                </a:solidFill>
                <a:latin typeface="+mn-lt"/>
                <a:ea typeface="+mn-ea"/>
                <a:cs typeface="Arial" panose="020B0604020202020204" pitchFamily="34" charset="0"/>
              </a:defRPr>
            </a:lvl2pPr>
            <a:lvl3pPr marL="432000" indent="-216000" algn="l" defTabSz="914400" rtl="0" eaLnBrk="1" latinLnBrk="0" hangingPunct="1">
              <a:lnSpc>
                <a:spcPct val="100000"/>
              </a:lnSpc>
              <a:spcBef>
                <a:spcPts val="600"/>
              </a:spcBef>
              <a:buClr>
                <a:schemeClr val="tx2"/>
              </a:buClr>
              <a:buFont typeface="Symbol" panose="05050102010706020507" pitchFamily="18" charset="2"/>
              <a:buChar char="-"/>
              <a:defRPr sz="1600" kern="1200">
                <a:solidFill>
                  <a:schemeClr val="tx1"/>
                </a:solidFill>
                <a:latin typeface="+mn-lt"/>
                <a:ea typeface="+mn-ea"/>
                <a:cs typeface="Arial" panose="020B0604020202020204" pitchFamily="34" charset="0"/>
              </a:defRPr>
            </a:lvl3pPr>
            <a:lvl4pPr marL="612000" indent="-180000" algn="l" defTabSz="914400" rtl="0" eaLnBrk="1" latinLnBrk="0" hangingPunct="1">
              <a:lnSpc>
                <a:spcPct val="100000"/>
              </a:lnSpc>
              <a:spcBef>
                <a:spcPts val="400"/>
              </a:spcBef>
              <a:buClr>
                <a:schemeClr val="tx2"/>
              </a:buClr>
              <a:buFont typeface="Symbol" panose="05050102010706020507" pitchFamily="18" charset="2"/>
              <a:buChar char="-"/>
              <a:defRPr sz="1400" kern="1200">
                <a:solidFill>
                  <a:schemeClr val="tx1"/>
                </a:solidFill>
                <a:latin typeface="+mn-lt"/>
                <a:ea typeface="+mn-ea"/>
                <a:cs typeface="Arial" panose="020B0604020202020204" pitchFamily="34" charset="0"/>
              </a:defRPr>
            </a:lvl4pPr>
            <a:lvl5pPr marL="0" indent="0" algn="l" defTabSz="914400" rtl="0" eaLnBrk="1" latinLnBrk="0" hangingPunct="1">
              <a:lnSpc>
                <a:spcPct val="100000"/>
              </a:lnSpc>
              <a:spcBef>
                <a:spcPts val="2400"/>
              </a:spcBef>
              <a:spcAft>
                <a:spcPts val="0"/>
              </a:spcAft>
              <a:buClr>
                <a:srgbClr val="AD007C"/>
              </a:buClr>
              <a:buFont typeface="Wingdings" panose="05000000000000000000" pitchFamily="2" charset="2"/>
              <a:buNone/>
              <a:defRPr sz="1800" kern="1200" cap="none" baseline="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latin typeface="Calibri" panose="020F0502020204030204" pitchFamily="34" charset="0"/>
                <a:cs typeface="Calibri" panose="020F0502020204030204" pitchFamily="34" charset="0"/>
              </a:rPr>
              <a:t>Data within a cluster should be similar to other members of the cluster.</a:t>
            </a:r>
          </a:p>
        </p:txBody>
      </p:sp>
      <p:sp>
        <p:nvSpPr>
          <p:cNvPr id="15" name="Oval 14">
            <a:extLst>
              <a:ext uri="{FF2B5EF4-FFF2-40B4-BE49-F238E27FC236}">
                <a16:creationId xmlns:a16="http://schemas.microsoft.com/office/drawing/2014/main" id="{36FFE5FF-39C3-4293-BA3A-DD9DDB10420C}"/>
              </a:ext>
            </a:extLst>
          </p:cNvPr>
          <p:cNvSpPr/>
          <p:nvPr/>
        </p:nvSpPr>
        <p:spPr>
          <a:xfrm>
            <a:off x="7577139" y="2717905"/>
            <a:ext cx="1710267" cy="1659467"/>
          </a:xfrm>
          <a:prstGeom prst="ellipse">
            <a:avLst/>
          </a:prstGeom>
          <a:noFill/>
          <a:ln w="41275">
            <a:solidFill>
              <a:srgbClr val="D4002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1"/>
          </a:p>
        </p:txBody>
      </p:sp>
      <p:sp>
        <p:nvSpPr>
          <p:cNvPr id="16" name="Oval 15">
            <a:extLst>
              <a:ext uri="{FF2B5EF4-FFF2-40B4-BE49-F238E27FC236}">
                <a16:creationId xmlns:a16="http://schemas.microsoft.com/office/drawing/2014/main" id="{F6482CDD-9843-4B8C-B4FB-60236EA0A048}"/>
              </a:ext>
            </a:extLst>
          </p:cNvPr>
          <p:cNvSpPr/>
          <p:nvPr/>
        </p:nvSpPr>
        <p:spPr>
          <a:xfrm>
            <a:off x="9185804" y="2717905"/>
            <a:ext cx="1828800" cy="1557867"/>
          </a:xfrm>
          <a:prstGeom prst="ellipse">
            <a:avLst/>
          </a:prstGeom>
          <a:noFill/>
          <a:ln w="41275">
            <a:solidFill>
              <a:srgbClr val="D4002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1"/>
          </a:p>
        </p:txBody>
      </p:sp>
      <p:sp>
        <p:nvSpPr>
          <p:cNvPr id="17" name="Oval 16">
            <a:extLst>
              <a:ext uri="{FF2B5EF4-FFF2-40B4-BE49-F238E27FC236}">
                <a16:creationId xmlns:a16="http://schemas.microsoft.com/office/drawing/2014/main" id="{A485E538-C5C2-4AD1-9071-EC51F4322D0F}"/>
              </a:ext>
            </a:extLst>
          </p:cNvPr>
          <p:cNvSpPr/>
          <p:nvPr/>
        </p:nvSpPr>
        <p:spPr>
          <a:xfrm>
            <a:off x="8881001" y="3903240"/>
            <a:ext cx="1117604" cy="1286933"/>
          </a:xfrm>
          <a:prstGeom prst="ellipse">
            <a:avLst/>
          </a:prstGeom>
          <a:noFill/>
          <a:ln w="41275">
            <a:solidFill>
              <a:srgbClr val="D4002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1"/>
          </a:p>
        </p:txBody>
      </p:sp>
      <p:sp>
        <p:nvSpPr>
          <p:cNvPr id="18" name="Oval 17">
            <a:extLst>
              <a:ext uri="{FF2B5EF4-FFF2-40B4-BE49-F238E27FC236}">
                <a16:creationId xmlns:a16="http://schemas.microsoft.com/office/drawing/2014/main" id="{15E9D53C-52AB-48F9-9E3C-A6DD3EE1A2D5}"/>
              </a:ext>
            </a:extLst>
          </p:cNvPr>
          <p:cNvSpPr/>
          <p:nvPr/>
        </p:nvSpPr>
        <p:spPr>
          <a:xfrm>
            <a:off x="6222471" y="4055638"/>
            <a:ext cx="1828800" cy="1557867"/>
          </a:xfrm>
          <a:prstGeom prst="ellipse">
            <a:avLst/>
          </a:prstGeom>
          <a:noFill/>
          <a:ln w="41275">
            <a:solidFill>
              <a:srgbClr val="D4002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1"/>
          </a:p>
        </p:txBody>
      </p:sp>
      <p:sp>
        <p:nvSpPr>
          <p:cNvPr id="19" name="Oval 18">
            <a:extLst>
              <a:ext uri="{FF2B5EF4-FFF2-40B4-BE49-F238E27FC236}">
                <a16:creationId xmlns:a16="http://schemas.microsoft.com/office/drawing/2014/main" id="{DE0149EF-48A9-428F-811A-C96F06EDE377}"/>
              </a:ext>
            </a:extLst>
          </p:cNvPr>
          <p:cNvSpPr/>
          <p:nvPr/>
        </p:nvSpPr>
        <p:spPr>
          <a:xfrm rot="20445610">
            <a:off x="8121361" y="4408541"/>
            <a:ext cx="1137460" cy="1659467"/>
          </a:xfrm>
          <a:prstGeom prst="ellipse">
            <a:avLst/>
          </a:prstGeom>
          <a:noFill/>
          <a:ln w="41275">
            <a:solidFill>
              <a:srgbClr val="D4002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1"/>
          </a:p>
        </p:txBody>
      </p:sp>
      <p:pic>
        <p:nvPicPr>
          <p:cNvPr id="12" name="Picture 11">
            <a:extLst>
              <a:ext uri="{FF2B5EF4-FFF2-40B4-BE49-F238E27FC236}">
                <a16:creationId xmlns:a16="http://schemas.microsoft.com/office/drawing/2014/main" id="{238623CE-E0F5-49BF-8871-15592F92FE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02" y="2624706"/>
            <a:ext cx="4869602" cy="3894157"/>
          </a:xfrm>
          <a:prstGeom prst="rect">
            <a:avLst/>
          </a:prstGeom>
        </p:spPr>
      </p:pic>
      <p:cxnSp>
        <p:nvCxnSpPr>
          <p:cNvPr id="20" name="Straight Arrow Connector 19">
            <a:extLst>
              <a:ext uri="{FF2B5EF4-FFF2-40B4-BE49-F238E27FC236}">
                <a16:creationId xmlns:a16="http://schemas.microsoft.com/office/drawing/2014/main" id="{4558B0ED-B776-48B5-A2FA-CA91CE2DCCDF}"/>
              </a:ext>
            </a:extLst>
          </p:cNvPr>
          <p:cNvCxnSpPr>
            <a:cxnSpLocks/>
          </p:cNvCxnSpPr>
          <p:nvPr/>
        </p:nvCxnSpPr>
        <p:spPr>
          <a:xfrm>
            <a:off x="6171551" y="6368951"/>
            <a:ext cx="5301050" cy="0"/>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cxnSp>
        <p:nvCxnSpPr>
          <p:cNvPr id="21" name="Straight Arrow Connector 20">
            <a:extLst>
              <a:ext uri="{FF2B5EF4-FFF2-40B4-BE49-F238E27FC236}">
                <a16:creationId xmlns:a16="http://schemas.microsoft.com/office/drawing/2014/main" id="{3D1C8545-98E0-4D93-9873-0D1BBEF76531}"/>
              </a:ext>
            </a:extLst>
          </p:cNvPr>
          <p:cNvCxnSpPr>
            <a:cxnSpLocks/>
          </p:cNvCxnSpPr>
          <p:nvPr/>
        </p:nvCxnSpPr>
        <p:spPr>
          <a:xfrm flipV="1">
            <a:off x="6171551" y="2684705"/>
            <a:ext cx="0" cy="3672952"/>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cxnSp>
        <p:nvCxnSpPr>
          <p:cNvPr id="23" name="Straight Arrow Connector 22">
            <a:extLst>
              <a:ext uri="{FF2B5EF4-FFF2-40B4-BE49-F238E27FC236}">
                <a16:creationId xmlns:a16="http://schemas.microsoft.com/office/drawing/2014/main" id="{0524B884-7A32-4D6F-964F-94B2D4ADDF59}"/>
              </a:ext>
            </a:extLst>
          </p:cNvPr>
          <p:cNvCxnSpPr>
            <a:cxnSpLocks/>
          </p:cNvCxnSpPr>
          <p:nvPr/>
        </p:nvCxnSpPr>
        <p:spPr>
          <a:xfrm>
            <a:off x="876087" y="6333259"/>
            <a:ext cx="4979917" cy="0"/>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cxnSp>
        <p:nvCxnSpPr>
          <p:cNvPr id="24" name="Straight Arrow Connector 23">
            <a:extLst>
              <a:ext uri="{FF2B5EF4-FFF2-40B4-BE49-F238E27FC236}">
                <a16:creationId xmlns:a16="http://schemas.microsoft.com/office/drawing/2014/main" id="{B8AF5C4A-D886-4D4B-9A06-C55C1AF5198E}"/>
              </a:ext>
            </a:extLst>
          </p:cNvPr>
          <p:cNvCxnSpPr>
            <a:cxnSpLocks/>
          </p:cNvCxnSpPr>
          <p:nvPr/>
        </p:nvCxnSpPr>
        <p:spPr>
          <a:xfrm flipV="1">
            <a:off x="876087" y="2649013"/>
            <a:ext cx="0" cy="3672952"/>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sp>
        <p:nvSpPr>
          <p:cNvPr id="8" name="Rectangle 7" descr="X feature">
            <a:extLst>
              <a:ext uri="{FF2B5EF4-FFF2-40B4-BE49-F238E27FC236}">
                <a16:creationId xmlns:a16="http://schemas.microsoft.com/office/drawing/2014/main" id="{DFBA461A-A4AE-471E-952C-4EF2A28A98C5}"/>
              </a:ext>
              <a:ext uri="{C183D7F6-B498-43B3-948B-1728B52AA6E4}">
                <adec:decorative xmlns:adec="http://schemas.microsoft.com/office/drawing/2017/decorative" val="0"/>
              </a:ext>
            </a:extLst>
          </p:cNvPr>
          <p:cNvSpPr/>
          <p:nvPr/>
        </p:nvSpPr>
        <p:spPr>
          <a:xfrm rot="5400000">
            <a:off x="3085009" y="5912156"/>
            <a:ext cx="406388" cy="13199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400" dirty="0">
                <a:solidFill>
                  <a:schemeClr val="tx1"/>
                </a:solidFill>
                <a:latin typeface="Calibri" panose="020F0502020204030204" pitchFamily="34" charset="0"/>
                <a:cs typeface="Calibri" panose="020F0502020204030204" pitchFamily="34" charset="0"/>
              </a:rPr>
              <a:t>X feature</a:t>
            </a:r>
          </a:p>
        </p:txBody>
      </p:sp>
      <p:sp>
        <p:nvSpPr>
          <p:cNvPr id="25" name="Rectangle 24" descr="X feature">
            <a:extLst>
              <a:ext uri="{FF2B5EF4-FFF2-40B4-BE49-F238E27FC236}">
                <a16:creationId xmlns:a16="http://schemas.microsoft.com/office/drawing/2014/main" id="{844866DA-DBA5-4565-A99F-C2E70773C833}"/>
              </a:ext>
              <a:ext uri="{C183D7F6-B498-43B3-948B-1728B52AA6E4}">
                <adec:decorative xmlns:adec="http://schemas.microsoft.com/office/drawing/2017/decorative" val="0"/>
              </a:ext>
            </a:extLst>
          </p:cNvPr>
          <p:cNvSpPr/>
          <p:nvPr/>
        </p:nvSpPr>
        <p:spPr>
          <a:xfrm>
            <a:off x="469699" y="3641400"/>
            <a:ext cx="406388" cy="13199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400" dirty="0">
                <a:solidFill>
                  <a:schemeClr val="tx1"/>
                </a:solidFill>
                <a:latin typeface="Calibri" panose="020F0502020204030204" pitchFamily="34" charset="0"/>
                <a:cs typeface="Calibri" panose="020F0502020204030204" pitchFamily="34" charset="0"/>
              </a:rPr>
              <a:t>X feature</a:t>
            </a:r>
          </a:p>
        </p:txBody>
      </p:sp>
      <p:sp>
        <p:nvSpPr>
          <p:cNvPr id="26" name="Rectangle 25" descr="X feature">
            <a:extLst>
              <a:ext uri="{FF2B5EF4-FFF2-40B4-BE49-F238E27FC236}">
                <a16:creationId xmlns:a16="http://schemas.microsoft.com/office/drawing/2014/main" id="{2D7405E4-A1CA-4EEC-8C4F-2D04E6922E5D}"/>
              </a:ext>
              <a:ext uri="{C183D7F6-B498-43B3-948B-1728B52AA6E4}">
                <adec:decorative xmlns:adec="http://schemas.microsoft.com/office/drawing/2017/decorative" val="0"/>
              </a:ext>
            </a:extLst>
          </p:cNvPr>
          <p:cNvSpPr/>
          <p:nvPr/>
        </p:nvSpPr>
        <p:spPr>
          <a:xfrm rot="5400000">
            <a:off x="8982610" y="5912156"/>
            <a:ext cx="406388" cy="13199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400" dirty="0">
                <a:solidFill>
                  <a:schemeClr val="tx1"/>
                </a:solidFill>
                <a:latin typeface="Calibri" panose="020F0502020204030204" pitchFamily="34" charset="0"/>
                <a:cs typeface="Calibri" panose="020F0502020204030204" pitchFamily="34" charset="0"/>
              </a:rPr>
              <a:t>X feature</a:t>
            </a:r>
          </a:p>
        </p:txBody>
      </p:sp>
    </p:spTree>
    <p:extLst>
      <p:ext uri="{BB962C8B-B14F-4D97-AF65-F5344CB8AC3E}">
        <p14:creationId xmlns:p14="http://schemas.microsoft.com/office/powerpoint/2010/main" val="1067087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08EF63E2-1FED-47F2-9803-B8A99392DF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0161" y="2405964"/>
            <a:ext cx="4869602" cy="3894157"/>
          </a:xfrm>
          <a:prstGeom prst="rect">
            <a:avLst/>
          </a:prstGeom>
        </p:spPr>
      </p:pic>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Clustering (cont.)</a:t>
            </a:r>
          </a:p>
        </p:txBody>
      </p:sp>
      <p:sp>
        <p:nvSpPr>
          <p:cNvPr id="10" name="Content Placeholder 2">
            <a:extLst>
              <a:ext uri="{FF2B5EF4-FFF2-40B4-BE49-F238E27FC236}">
                <a16:creationId xmlns:a16="http://schemas.microsoft.com/office/drawing/2014/main" id="{C585B5F5-8AC8-4046-91A6-9AA8DB2680CE}"/>
              </a:ext>
            </a:extLst>
          </p:cNvPr>
          <p:cNvSpPr txBox="1">
            <a:spLocks/>
          </p:cNvSpPr>
          <p:nvPr/>
        </p:nvSpPr>
        <p:spPr>
          <a:xfrm>
            <a:off x="866709" y="1389034"/>
            <a:ext cx="10605892" cy="1114496"/>
          </a:xfrm>
          <a:prstGeom prst="rect">
            <a:avLst/>
          </a:prstGeom>
        </p:spPr>
        <p:txBody>
          <a:bodyPr/>
          <a:lstStyle>
            <a:lvl1pPr marL="12600" indent="0" algn="l" defTabSz="914400" rtl="0" eaLnBrk="1" latinLnBrk="0" hangingPunct="1">
              <a:lnSpc>
                <a:spcPct val="100000"/>
              </a:lnSpc>
              <a:spcBef>
                <a:spcPts val="1200"/>
              </a:spcBef>
              <a:buClr>
                <a:srgbClr val="AD007C"/>
              </a:buClr>
              <a:buFont typeface="Wingdings" panose="05000000000000000000" pitchFamily="2" charset="2"/>
              <a:buNone/>
              <a:defRPr sz="1800" kern="1200">
                <a:solidFill>
                  <a:schemeClr val="tx1"/>
                </a:solidFill>
                <a:latin typeface="+mn-lt"/>
                <a:ea typeface="+mn-ea"/>
                <a:cs typeface="Arial" panose="020B0604020202020204" pitchFamily="34" charset="0"/>
              </a:defRPr>
            </a:lvl1pPr>
            <a:lvl2pPr marL="216000" indent="-216000" algn="l" defTabSz="914400" rtl="0" eaLnBrk="1" latinLnBrk="0" hangingPunct="1">
              <a:lnSpc>
                <a:spcPct val="100000"/>
              </a:lnSpc>
              <a:spcBef>
                <a:spcPts val="1200"/>
              </a:spcBef>
              <a:buClr>
                <a:schemeClr val="tx2"/>
              </a:buClr>
              <a:buFont typeface="Wingdings" panose="05000000000000000000" pitchFamily="2" charset="2"/>
              <a:buChar char="§"/>
              <a:defRPr sz="1800" kern="1200">
                <a:solidFill>
                  <a:schemeClr val="tx1"/>
                </a:solidFill>
                <a:latin typeface="+mn-lt"/>
                <a:ea typeface="+mn-ea"/>
                <a:cs typeface="Arial" panose="020B0604020202020204" pitchFamily="34" charset="0"/>
              </a:defRPr>
            </a:lvl2pPr>
            <a:lvl3pPr marL="432000" indent="-216000" algn="l" defTabSz="914400" rtl="0" eaLnBrk="1" latinLnBrk="0" hangingPunct="1">
              <a:lnSpc>
                <a:spcPct val="100000"/>
              </a:lnSpc>
              <a:spcBef>
                <a:spcPts val="600"/>
              </a:spcBef>
              <a:buClr>
                <a:schemeClr val="tx2"/>
              </a:buClr>
              <a:buFont typeface="Symbol" panose="05050102010706020507" pitchFamily="18" charset="2"/>
              <a:buChar char="-"/>
              <a:defRPr sz="1600" kern="1200">
                <a:solidFill>
                  <a:schemeClr val="tx1"/>
                </a:solidFill>
                <a:latin typeface="+mn-lt"/>
                <a:ea typeface="+mn-ea"/>
                <a:cs typeface="Arial" panose="020B0604020202020204" pitchFamily="34" charset="0"/>
              </a:defRPr>
            </a:lvl3pPr>
            <a:lvl4pPr marL="612000" indent="-180000" algn="l" defTabSz="914400" rtl="0" eaLnBrk="1" latinLnBrk="0" hangingPunct="1">
              <a:lnSpc>
                <a:spcPct val="100000"/>
              </a:lnSpc>
              <a:spcBef>
                <a:spcPts val="400"/>
              </a:spcBef>
              <a:buClr>
                <a:schemeClr val="tx2"/>
              </a:buClr>
              <a:buFont typeface="Symbol" panose="05050102010706020507" pitchFamily="18" charset="2"/>
              <a:buChar char="-"/>
              <a:defRPr sz="1400" kern="1200">
                <a:solidFill>
                  <a:schemeClr val="tx1"/>
                </a:solidFill>
                <a:latin typeface="+mn-lt"/>
                <a:ea typeface="+mn-ea"/>
                <a:cs typeface="Arial" panose="020B0604020202020204" pitchFamily="34" charset="0"/>
              </a:defRPr>
            </a:lvl4pPr>
            <a:lvl5pPr marL="0" indent="0" algn="l" defTabSz="914400" rtl="0" eaLnBrk="1" latinLnBrk="0" hangingPunct="1">
              <a:lnSpc>
                <a:spcPct val="100000"/>
              </a:lnSpc>
              <a:spcBef>
                <a:spcPts val="2400"/>
              </a:spcBef>
              <a:spcAft>
                <a:spcPts val="0"/>
              </a:spcAft>
              <a:buClr>
                <a:srgbClr val="AD007C"/>
              </a:buClr>
              <a:buFont typeface="Wingdings" panose="05000000000000000000" pitchFamily="2" charset="2"/>
              <a:buNone/>
              <a:defRPr sz="1800" kern="1200" cap="none" baseline="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latin typeface="Calibri" panose="020F0502020204030204" pitchFamily="34" charset="0"/>
                <a:cs typeface="Calibri" panose="020F0502020204030204" pitchFamily="34" charset="0"/>
              </a:rPr>
              <a:t>How do we assign members in clusters? </a:t>
            </a:r>
          </a:p>
        </p:txBody>
      </p:sp>
      <p:sp>
        <p:nvSpPr>
          <p:cNvPr id="25" name="Oval 24">
            <a:extLst>
              <a:ext uri="{FF2B5EF4-FFF2-40B4-BE49-F238E27FC236}">
                <a16:creationId xmlns:a16="http://schemas.microsoft.com/office/drawing/2014/main" id="{0807320C-92C1-42F1-B10C-012B7CCD33C1}"/>
              </a:ext>
            </a:extLst>
          </p:cNvPr>
          <p:cNvSpPr/>
          <p:nvPr/>
        </p:nvSpPr>
        <p:spPr>
          <a:xfrm>
            <a:off x="9384220" y="5048973"/>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326BAEF5-DEFF-413E-A186-F80B449EE5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02" y="2589014"/>
            <a:ext cx="4869602" cy="3894157"/>
          </a:xfrm>
          <a:prstGeom prst="rect">
            <a:avLst/>
          </a:prstGeom>
        </p:spPr>
      </p:pic>
      <p:cxnSp>
        <p:nvCxnSpPr>
          <p:cNvPr id="28" name="Straight Arrow Connector 27">
            <a:extLst>
              <a:ext uri="{FF2B5EF4-FFF2-40B4-BE49-F238E27FC236}">
                <a16:creationId xmlns:a16="http://schemas.microsoft.com/office/drawing/2014/main" id="{8F321DB0-2DF1-4D53-A624-9ACEBC5570EB}"/>
              </a:ext>
            </a:extLst>
          </p:cNvPr>
          <p:cNvCxnSpPr>
            <a:cxnSpLocks/>
          </p:cNvCxnSpPr>
          <p:nvPr/>
        </p:nvCxnSpPr>
        <p:spPr>
          <a:xfrm>
            <a:off x="876087" y="6297567"/>
            <a:ext cx="4979917" cy="0"/>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cxnSp>
        <p:nvCxnSpPr>
          <p:cNvPr id="29" name="Straight Arrow Connector 28">
            <a:extLst>
              <a:ext uri="{FF2B5EF4-FFF2-40B4-BE49-F238E27FC236}">
                <a16:creationId xmlns:a16="http://schemas.microsoft.com/office/drawing/2014/main" id="{D5A5D185-0945-467E-ACEC-F8ABACA3B24D}"/>
              </a:ext>
            </a:extLst>
          </p:cNvPr>
          <p:cNvCxnSpPr>
            <a:cxnSpLocks/>
          </p:cNvCxnSpPr>
          <p:nvPr/>
        </p:nvCxnSpPr>
        <p:spPr>
          <a:xfrm flipV="1">
            <a:off x="876087" y="2613321"/>
            <a:ext cx="0" cy="3672952"/>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sp>
        <p:nvSpPr>
          <p:cNvPr id="30" name="Rectangle 29" descr="X feature">
            <a:extLst>
              <a:ext uri="{FF2B5EF4-FFF2-40B4-BE49-F238E27FC236}">
                <a16:creationId xmlns:a16="http://schemas.microsoft.com/office/drawing/2014/main" id="{EE2052A7-7EFA-47B8-8A9C-302CF7A77F3C}"/>
              </a:ext>
              <a:ext uri="{C183D7F6-B498-43B3-948B-1728B52AA6E4}">
                <adec:decorative xmlns:adec="http://schemas.microsoft.com/office/drawing/2017/decorative" val="0"/>
              </a:ext>
            </a:extLst>
          </p:cNvPr>
          <p:cNvSpPr/>
          <p:nvPr/>
        </p:nvSpPr>
        <p:spPr>
          <a:xfrm rot="5400000">
            <a:off x="3085009" y="5876464"/>
            <a:ext cx="406388" cy="13199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400" dirty="0">
                <a:solidFill>
                  <a:schemeClr val="tx1"/>
                </a:solidFill>
                <a:latin typeface="Calibri" panose="020F0502020204030204" pitchFamily="34" charset="0"/>
                <a:cs typeface="Calibri" panose="020F0502020204030204" pitchFamily="34" charset="0"/>
              </a:rPr>
              <a:t>X feature</a:t>
            </a:r>
          </a:p>
        </p:txBody>
      </p:sp>
      <p:sp>
        <p:nvSpPr>
          <p:cNvPr id="31" name="Rectangle 30" descr="X feature">
            <a:extLst>
              <a:ext uri="{FF2B5EF4-FFF2-40B4-BE49-F238E27FC236}">
                <a16:creationId xmlns:a16="http://schemas.microsoft.com/office/drawing/2014/main" id="{723054FB-7389-47B4-9AD0-7487B277F6B7}"/>
              </a:ext>
              <a:ext uri="{C183D7F6-B498-43B3-948B-1728B52AA6E4}">
                <adec:decorative xmlns:adec="http://schemas.microsoft.com/office/drawing/2017/decorative" val="0"/>
              </a:ext>
            </a:extLst>
          </p:cNvPr>
          <p:cNvSpPr/>
          <p:nvPr/>
        </p:nvSpPr>
        <p:spPr>
          <a:xfrm>
            <a:off x="469699" y="3641400"/>
            <a:ext cx="406388" cy="13199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400" dirty="0">
                <a:solidFill>
                  <a:schemeClr val="tx1"/>
                </a:solidFill>
                <a:latin typeface="Calibri" panose="020F0502020204030204" pitchFamily="34" charset="0"/>
                <a:cs typeface="Calibri" panose="020F0502020204030204" pitchFamily="34" charset="0"/>
              </a:rPr>
              <a:t>X feature</a:t>
            </a:r>
          </a:p>
        </p:txBody>
      </p:sp>
      <p:cxnSp>
        <p:nvCxnSpPr>
          <p:cNvPr id="32" name="Straight Arrow Connector 31">
            <a:extLst>
              <a:ext uri="{FF2B5EF4-FFF2-40B4-BE49-F238E27FC236}">
                <a16:creationId xmlns:a16="http://schemas.microsoft.com/office/drawing/2014/main" id="{BD20B996-D04A-4FD5-97C8-8DD25DFE7968}"/>
              </a:ext>
            </a:extLst>
          </p:cNvPr>
          <p:cNvCxnSpPr>
            <a:cxnSpLocks/>
          </p:cNvCxnSpPr>
          <p:nvPr/>
        </p:nvCxnSpPr>
        <p:spPr>
          <a:xfrm>
            <a:off x="6142394" y="6286865"/>
            <a:ext cx="4979917" cy="0"/>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cxnSp>
        <p:nvCxnSpPr>
          <p:cNvPr id="33" name="Straight Arrow Connector 32">
            <a:extLst>
              <a:ext uri="{FF2B5EF4-FFF2-40B4-BE49-F238E27FC236}">
                <a16:creationId xmlns:a16="http://schemas.microsoft.com/office/drawing/2014/main" id="{FC78C364-472D-4E38-ACEE-4BCC22CE4CC2}"/>
              </a:ext>
            </a:extLst>
          </p:cNvPr>
          <p:cNvCxnSpPr>
            <a:cxnSpLocks/>
          </p:cNvCxnSpPr>
          <p:nvPr/>
        </p:nvCxnSpPr>
        <p:spPr>
          <a:xfrm flipV="1">
            <a:off x="6142394" y="2602619"/>
            <a:ext cx="0" cy="3672952"/>
          </a:xfrm>
          <a:prstGeom prst="straightConnector1">
            <a:avLst/>
          </a:prstGeom>
          <a:noFill/>
          <a:ln w="25400" cap="flat" cmpd="sng" algn="ctr">
            <a:solidFill>
              <a:srgbClr val="4F81BD"/>
            </a:solidFill>
            <a:prstDash val="solid"/>
            <a:tailEnd type="arrow"/>
          </a:ln>
          <a:effectLst>
            <a:outerShdw blurRad="40000" dist="20000" dir="5400000" rotWithShape="0">
              <a:srgbClr val="000000">
                <a:alpha val="38000"/>
              </a:srgbClr>
            </a:outerShdw>
          </a:effectLst>
        </p:spPr>
      </p:cxnSp>
      <p:sp>
        <p:nvSpPr>
          <p:cNvPr id="34" name="Rectangle 33" descr="X feature">
            <a:extLst>
              <a:ext uri="{FF2B5EF4-FFF2-40B4-BE49-F238E27FC236}">
                <a16:creationId xmlns:a16="http://schemas.microsoft.com/office/drawing/2014/main" id="{7C7958CB-3AFB-42AF-98C1-2E85AE57A624}"/>
              </a:ext>
              <a:ext uri="{C183D7F6-B498-43B3-948B-1728B52AA6E4}">
                <adec:decorative xmlns:adec="http://schemas.microsoft.com/office/drawing/2017/decorative" val="0"/>
              </a:ext>
            </a:extLst>
          </p:cNvPr>
          <p:cNvSpPr/>
          <p:nvPr/>
        </p:nvSpPr>
        <p:spPr>
          <a:xfrm rot="5400000">
            <a:off x="8351316" y="5865762"/>
            <a:ext cx="406388" cy="13199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400" dirty="0">
                <a:solidFill>
                  <a:schemeClr val="tx1"/>
                </a:solidFill>
                <a:latin typeface="Calibri" panose="020F0502020204030204" pitchFamily="34" charset="0"/>
                <a:cs typeface="Calibri" panose="020F0502020204030204" pitchFamily="34" charset="0"/>
              </a:rPr>
              <a:t>X feature</a:t>
            </a:r>
          </a:p>
        </p:txBody>
      </p:sp>
      <p:sp>
        <p:nvSpPr>
          <p:cNvPr id="35" name="Rectangle 34" descr="X feature">
            <a:extLst>
              <a:ext uri="{FF2B5EF4-FFF2-40B4-BE49-F238E27FC236}">
                <a16:creationId xmlns:a16="http://schemas.microsoft.com/office/drawing/2014/main" id="{29895495-A834-4A5A-AD1C-DCAF35EAEC04}"/>
              </a:ext>
              <a:ext uri="{C183D7F6-B498-43B3-948B-1728B52AA6E4}">
                <adec:decorative xmlns:adec="http://schemas.microsoft.com/office/drawing/2017/decorative" val="0"/>
              </a:ext>
            </a:extLst>
          </p:cNvPr>
          <p:cNvSpPr/>
          <p:nvPr/>
        </p:nvSpPr>
        <p:spPr>
          <a:xfrm>
            <a:off x="5736006" y="3630698"/>
            <a:ext cx="406388" cy="13199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400" dirty="0">
                <a:solidFill>
                  <a:schemeClr val="tx1"/>
                </a:solidFill>
                <a:latin typeface="Calibri" panose="020F0502020204030204" pitchFamily="34" charset="0"/>
                <a:cs typeface="Calibri" panose="020F0502020204030204" pitchFamily="34" charset="0"/>
              </a:rPr>
              <a:t>X feature</a:t>
            </a:r>
          </a:p>
        </p:txBody>
      </p:sp>
      <p:sp>
        <p:nvSpPr>
          <p:cNvPr id="19" name="Oval 18">
            <a:extLst>
              <a:ext uri="{FF2B5EF4-FFF2-40B4-BE49-F238E27FC236}">
                <a16:creationId xmlns:a16="http://schemas.microsoft.com/office/drawing/2014/main" id="{ECC246FE-ACDA-48C7-BF40-09306083E7AF}"/>
              </a:ext>
            </a:extLst>
          </p:cNvPr>
          <p:cNvSpPr/>
          <p:nvPr/>
        </p:nvSpPr>
        <p:spPr>
          <a:xfrm>
            <a:off x="7535976" y="2889009"/>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7EA4316-E394-4F67-AAA3-D5226AAAE790}"/>
              </a:ext>
            </a:extLst>
          </p:cNvPr>
          <p:cNvSpPr/>
          <p:nvPr/>
        </p:nvSpPr>
        <p:spPr>
          <a:xfrm>
            <a:off x="8255964" y="4148988"/>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DFC591FF-2442-4288-93D8-5B482D1C23AE}"/>
              </a:ext>
            </a:extLst>
          </p:cNvPr>
          <p:cNvSpPr/>
          <p:nvPr/>
        </p:nvSpPr>
        <p:spPr>
          <a:xfrm>
            <a:off x="8495960" y="5648963"/>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5D8BB6B6-3688-4106-8F51-BA74B9073950}"/>
              </a:ext>
            </a:extLst>
          </p:cNvPr>
          <p:cNvSpPr/>
          <p:nvPr/>
        </p:nvSpPr>
        <p:spPr>
          <a:xfrm>
            <a:off x="7464258" y="5048973"/>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027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fade">
                                      <p:cBhvr>
                                        <p:cTn id="16" dur="500"/>
                                        <p:tgtEl>
                                          <p:spTgt spid="3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500"/>
                                        <p:tgtEl>
                                          <p:spTgt spid="3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500"/>
                                        <p:tgtEl>
                                          <p:spTgt spid="3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500"/>
                                        <p:tgtEl>
                                          <p:spTgt spid="3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500"/>
                                        <p:tgtEl>
                                          <p:spTgt spid="3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4" grpId="0"/>
      <p:bldP spid="35" grpId="0"/>
      <p:bldP spid="19" grpId="0" animBg="1"/>
      <p:bldP spid="36" grpId="0" animBg="1"/>
      <p:bldP spid="37" grpId="0" animBg="1"/>
      <p:bldP spid="3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5000" b="-25000"/>
          </a:stretch>
        </a:blipFill>
        <a:effectLst/>
      </p:bgPr>
    </p:bg>
    <p:spTree>
      <p:nvGrpSpPr>
        <p:cNvPr id="1" name=""/>
        <p:cNvGrpSpPr/>
        <p:nvPr/>
      </p:nvGrpSpPr>
      <p:grpSpPr>
        <a:xfrm>
          <a:off x="0" y="0"/>
          <a:ext cx="0" cy="0"/>
          <a:chOff x="0" y="0"/>
          <a:chExt cx="0" cy="0"/>
        </a:xfrm>
      </p:grpSpPr>
      <p:sp>
        <p:nvSpPr>
          <p:cNvPr id="17" name="Subtitle 16"/>
          <p:cNvSpPr>
            <a:spLocks noGrp="1"/>
          </p:cNvSpPr>
          <p:nvPr>
            <p:ph type="subTitle" idx="4294967295"/>
          </p:nvPr>
        </p:nvSpPr>
        <p:spPr>
          <a:xfrm>
            <a:off x="1390650" y="1241425"/>
            <a:ext cx="10801350" cy="568325"/>
          </a:xfrm>
        </p:spPr>
        <p:txBody>
          <a:bodyPr/>
          <a:lstStyle/>
          <a:p>
            <a:r>
              <a:rPr lang="en-US" sz="3200" dirty="0"/>
              <a:t> </a:t>
            </a:r>
            <a:endParaRPr lang="en-US" sz="3200" dirty="0">
              <a:solidFill>
                <a:schemeClr val="tx1"/>
              </a:solidFill>
              <a:latin typeface="Calibri" panose="020F0502020204030204" pitchFamily="34" charset="0"/>
              <a:cs typeface="Calibri" panose="020F0502020204030204" pitchFamily="34" charset="0"/>
            </a:endParaRPr>
          </a:p>
        </p:txBody>
      </p:sp>
      <p:sp>
        <p:nvSpPr>
          <p:cNvPr id="15" name="Content Placeholder 14"/>
          <p:cNvSpPr>
            <a:spLocks noGrp="1"/>
          </p:cNvSpPr>
          <p:nvPr>
            <p:ph idx="4294967295"/>
          </p:nvPr>
        </p:nvSpPr>
        <p:spPr>
          <a:xfrm>
            <a:off x="1235075" y="1903413"/>
            <a:ext cx="10956925" cy="4645025"/>
          </a:xfrm>
        </p:spPr>
        <p:txBody>
          <a:bodyPr/>
          <a:lstStyle/>
          <a:p>
            <a:pPr marL="514344" indent="-514344">
              <a:buClrTx/>
              <a:buFont typeface="+mj-lt"/>
              <a:buAutoNum type="arabicPeriod"/>
            </a:pPr>
            <a:endParaRPr lang="en-GB" sz="2800" dirty="0">
              <a:latin typeface="Calibri" panose="020F0502020204030204" pitchFamily="34" charset="0"/>
              <a:cs typeface="Calibri" panose="020F0502020204030204" pitchFamily="34" charset="0"/>
            </a:endParaRPr>
          </a:p>
          <a:p>
            <a:endParaRPr lang="en-US" dirty="0"/>
          </a:p>
        </p:txBody>
      </p:sp>
      <p:sp>
        <p:nvSpPr>
          <p:cNvPr id="7" name="Rectangle 6">
            <a:extLst>
              <a:ext uri="{FF2B5EF4-FFF2-40B4-BE49-F238E27FC236}">
                <a16:creationId xmlns:a16="http://schemas.microsoft.com/office/drawing/2014/main" id="{CE6394F6-7DC0-41AB-93A5-6DA10486264F}"/>
              </a:ext>
            </a:extLst>
          </p:cNvPr>
          <p:cNvSpPr/>
          <p:nvPr/>
        </p:nvSpPr>
        <p:spPr>
          <a:xfrm>
            <a:off x="-1" y="369052"/>
            <a:ext cx="7775973" cy="77998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57250" indent="-857250">
              <a:buFont typeface="+mj-lt"/>
              <a:buAutoNum type="romanUcPeriod"/>
            </a:pPr>
            <a:r>
              <a:rPr lang="en-US" sz="3600" dirty="0">
                <a:solidFill>
                  <a:schemeClr val="tx2"/>
                </a:solidFill>
                <a:latin typeface="Calibri" panose="020F0502020204030204" pitchFamily="34" charset="0"/>
                <a:cs typeface="Calibri" panose="020F0502020204030204" pitchFamily="34" charset="0"/>
              </a:rPr>
              <a:t>Machine learning: what is it about?</a:t>
            </a:r>
            <a:endParaRPr lang="en-US" sz="2800" dirty="0">
              <a:solidFill>
                <a:schemeClr val="tx2"/>
              </a:solidFill>
              <a:latin typeface="Calibri" panose="020F0502020204030204" pitchFamily="34" charset="0"/>
              <a:cs typeface="Calibri" panose="020F0502020204030204" pitchFamily="34" charset="0"/>
            </a:endParaRPr>
          </a:p>
        </p:txBody>
      </p:sp>
      <p:sp>
        <p:nvSpPr>
          <p:cNvPr id="9" name="Rectangle 8">
            <a:extLst>
              <a:ext uri="{FF2B5EF4-FFF2-40B4-BE49-F238E27FC236}">
                <a16:creationId xmlns:a16="http://schemas.microsoft.com/office/drawing/2014/main" id="{8F14244D-CB1C-4461-805F-B97C1766BEB2}"/>
              </a:ext>
            </a:extLst>
          </p:cNvPr>
          <p:cNvSpPr/>
          <p:nvPr/>
        </p:nvSpPr>
        <p:spPr>
          <a:xfrm>
            <a:off x="0" y="1509033"/>
            <a:ext cx="8615958" cy="77998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57250" indent="-857250">
              <a:buFont typeface="+mj-lt"/>
              <a:buAutoNum type="romanUcPeriod" startAt="2"/>
            </a:pPr>
            <a:r>
              <a:rPr lang="en-US" sz="3600" dirty="0">
                <a:solidFill>
                  <a:schemeClr val="tx2"/>
                </a:solidFill>
                <a:latin typeface="Calibri" panose="020F0502020204030204" pitchFamily="34" charset="0"/>
                <a:cs typeface="Calibri" panose="020F0502020204030204" pitchFamily="34" charset="0"/>
              </a:rPr>
              <a:t>When to use it?</a:t>
            </a:r>
            <a:endParaRPr lang="en-US" sz="2800" dirty="0">
              <a:solidFill>
                <a:schemeClr val="tx2"/>
              </a:solidFill>
              <a:latin typeface="Calibri" panose="020F0502020204030204" pitchFamily="34" charset="0"/>
              <a:cs typeface="Calibri" panose="020F0502020204030204" pitchFamily="34" charset="0"/>
            </a:endParaRPr>
          </a:p>
        </p:txBody>
      </p:sp>
      <p:sp>
        <p:nvSpPr>
          <p:cNvPr id="10" name="Rectangle 9">
            <a:extLst>
              <a:ext uri="{FF2B5EF4-FFF2-40B4-BE49-F238E27FC236}">
                <a16:creationId xmlns:a16="http://schemas.microsoft.com/office/drawing/2014/main" id="{D959B5BC-F81E-4F85-8B9D-7FF3413FB2C4}"/>
              </a:ext>
            </a:extLst>
          </p:cNvPr>
          <p:cNvSpPr/>
          <p:nvPr/>
        </p:nvSpPr>
        <p:spPr>
          <a:xfrm>
            <a:off x="-1" y="2529016"/>
            <a:ext cx="11075918" cy="77998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57250" indent="-857250">
              <a:buFont typeface="+mj-lt"/>
              <a:buAutoNum type="romanUcPeriod" startAt="3"/>
            </a:pPr>
            <a:r>
              <a:rPr lang="en-US" sz="3600" dirty="0">
                <a:solidFill>
                  <a:schemeClr val="tx2"/>
                </a:solidFill>
                <a:latin typeface="Calibri" panose="020F0502020204030204" pitchFamily="34" charset="0"/>
                <a:cs typeface="Calibri" panose="020F0502020204030204" pitchFamily="34" charset="0"/>
              </a:rPr>
              <a:t>How does it fit in the larger process of data Analytics?</a:t>
            </a:r>
          </a:p>
        </p:txBody>
      </p:sp>
    </p:spTree>
    <p:extLst>
      <p:ext uri="{BB962C8B-B14F-4D97-AF65-F5344CB8AC3E}">
        <p14:creationId xmlns:p14="http://schemas.microsoft.com/office/powerpoint/2010/main" val="4563707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a:extLst>
              <a:ext uri="{FF2B5EF4-FFF2-40B4-BE49-F238E27FC236}">
                <a16:creationId xmlns:a16="http://schemas.microsoft.com/office/drawing/2014/main" id="{8B599F2D-3577-48DA-BEB7-D0C63421BB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9782" y="2401866"/>
            <a:ext cx="4869602" cy="3894157"/>
          </a:xfrm>
          <a:prstGeom prst="rect">
            <a:avLst/>
          </a:prstGeom>
        </p:spPr>
      </p:pic>
      <p:pic>
        <p:nvPicPr>
          <p:cNvPr id="26" name="Picture 25">
            <a:extLst>
              <a:ext uri="{FF2B5EF4-FFF2-40B4-BE49-F238E27FC236}">
                <a16:creationId xmlns:a16="http://schemas.microsoft.com/office/drawing/2014/main" id="{08EF63E2-1FED-47F2-9803-B8A99392DF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6083" y="2405964"/>
            <a:ext cx="4869602" cy="3894157"/>
          </a:xfrm>
          <a:prstGeom prst="rect">
            <a:avLst/>
          </a:prstGeom>
        </p:spPr>
      </p:pic>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Clustering (cont.)</a:t>
            </a:r>
          </a:p>
        </p:txBody>
      </p:sp>
      <p:sp>
        <p:nvSpPr>
          <p:cNvPr id="10" name="Content Placeholder 2">
            <a:extLst>
              <a:ext uri="{FF2B5EF4-FFF2-40B4-BE49-F238E27FC236}">
                <a16:creationId xmlns:a16="http://schemas.microsoft.com/office/drawing/2014/main" id="{C585B5F5-8AC8-4046-91A6-9AA8DB2680CE}"/>
              </a:ext>
            </a:extLst>
          </p:cNvPr>
          <p:cNvSpPr txBox="1">
            <a:spLocks/>
          </p:cNvSpPr>
          <p:nvPr/>
        </p:nvSpPr>
        <p:spPr>
          <a:xfrm>
            <a:off x="866709" y="1654515"/>
            <a:ext cx="10605892" cy="1114496"/>
          </a:xfrm>
          <a:prstGeom prst="rect">
            <a:avLst/>
          </a:prstGeom>
        </p:spPr>
        <p:txBody>
          <a:bodyPr/>
          <a:lstStyle>
            <a:lvl1pPr marL="12600" indent="0" algn="l" defTabSz="914400" rtl="0" eaLnBrk="1" latinLnBrk="0" hangingPunct="1">
              <a:lnSpc>
                <a:spcPct val="100000"/>
              </a:lnSpc>
              <a:spcBef>
                <a:spcPts val="1200"/>
              </a:spcBef>
              <a:buClr>
                <a:srgbClr val="AD007C"/>
              </a:buClr>
              <a:buFont typeface="Wingdings" panose="05000000000000000000" pitchFamily="2" charset="2"/>
              <a:buNone/>
              <a:defRPr sz="1800" kern="1200">
                <a:solidFill>
                  <a:schemeClr val="tx1"/>
                </a:solidFill>
                <a:latin typeface="+mn-lt"/>
                <a:ea typeface="+mn-ea"/>
                <a:cs typeface="Arial" panose="020B0604020202020204" pitchFamily="34" charset="0"/>
              </a:defRPr>
            </a:lvl1pPr>
            <a:lvl2pPr marL="216000" indent="-216000" algn="l" defTabSz="914400" rtl="0" eaLnBrk="1" latinLnBrk="0" hangingPunct="1">
              <a:lnSpc>
                <a:spcPct val="100000"/>
              </a:lnSpc>
              <a:spcBef>
                <a:spcPts val="1200"/>
              </a:spcBef>
              <a:buClr>
                <a:schemeClr val="tx2"/>
              </a:buClr>
              <a:buFont typeface="Wingdings" panose="05000000000000000000" pitchFamily="2" charset="2"/>
              <a:buChar char="§"/>
              <a:defRPr sz="1800" kern="1200">
                <a:solidFill>
                  <a:schemeClr val="tx1"/>
                </a:solidFill>
                <a:latin typeface="+mn-lt"/>
                <a:ea typeface="+mn-ea"/>
                <a:cs typeface="Arial" panose="020B0604020202020204" pitchFamily="34" charset="0"/>
              </a:defRPr>
            </a:lvl2pPr>
            <a:lvl3pPr marL="432000" indent="-216000" algn="l" defTabSz="914400" rtl="0" eaLnBrk="1" latinLnBrk="0" hangingPunct="1">
              <a:lnSpc>
                <a:spcPct val="100000"/>
              </a:lnSpc>
              <a:spcBef>
                <a:spcPts val="600"/>
              </a:spcBef>
              <a:buClr>
                <a:schemeClr val="tx2"/>
              </a:buClr>
              <a:buFont typeface="Symbol" panose="05050102010706020507" pitchFamily="18" charset="2"/>
              <a:buChar char="-"/>
              <a:defRPr sz="1600" kern="1200">
                <a:solidFill>
                  <a:schemeClr val="tx1"/>
                </a:solidFill>
                <a:latin typeface="+mn-lt"/>
                <a:ea typeface="+mn-ea"/>
                <a:cs typeface="Arial" panose="020B0604020202020204" pitchFamily="34" charset="0"/>
              </a:defRPr>
            </a:lvl3pPr>
            <a:lvl4pPr marL="612000" indent="-180000" algn="l" defTabSz="914400" rtl="0" eaLnBrk="1" latinLnBrk="0" hangingPunct="1">
              <a:lnSpc>
                <a:spcPct val="100000"/>
              </a:lnSpc>
              <a:spcBef>
                <a:spcPts val="400"/>
              </a:spcBef>
              <a:buClr>
                <a:schemeClr val="tx2"/>
              </a:buClr>
              <a:buFont typeface="Symbol" panose="05050102010706020507" pitchFamily="18" charset="2"/>
              <a:buChar char="-"/>
              <a:defRPr sz="1400" kern="1200">
                <a:solidFill>
                  <a:schemeClr val="tx1"/>
                </a:solidFill>
                <a:latin typeface="+mn-lt"/>
                <a:ea typeface="+mn-ea"/>
                <a:cs typeface="Arial" panose="020B0604020202020204" pitchFamily="34" charset="0"/>
              </a:defRPr>
            </a:lvl4pPr>
            <a:lvl5pPr marL="0" indent="0" algn="l" defTabSz="914400" rtl="0" eaLnBrk="1" latinLnBrk="0" hangingPunct="1">
              <a:lnSpc>
                <a:spcPct val="100000"/>
              </a:lnSpc>
              <a:spcBef>
                <a:spcPts val="2400"/>
              </a:spcBef>
              <a:spcAft>
                <a:spcPts val="0"/>
              </a:spcAft>
              <a:buClr>
                <a:srgbClr val="AD007C"/>
              </a:buClr>
              <a:buFont typeface="Wingdings" panose="05000000000000000000" pitchFamily="2" charset="2"/>
              <a:buNone/>
              <a:defRPr sz="1800" kern="1200" cap="none" baseline="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latin typeface="Calibri" panose="020F0502020204030204" pitchFamily="34" charset="0"/>
                <a:cs typeface="Calibri" panose="020F0502020204030204" pitchFamily="34" charset="0"/>
              </a:rPr>
              <a:t>Move the centroid toward the center of the cluster .</a:t>
            </a:r>
          </a:p>
        </p:txBody>
      </p:sp>
      <p:sp>
        <p:nvSpPr>
          <p:cNvPr id="21" name="Oval 20">
            <a:extLst>
              <a:ext uri="{FF2B5EF4-FFF2-40B4-BE49-F238E27FC236}">
                <a16:creationId xmlns:a16="http://schemas.microsoft.com/office/drawing/2014/main" id="{46084B16-4771-40A6-9FA2-7A9E156DA1F9}"/>
              </a:ext>
            </a:extLst>
          </p:cNvPr>
          <p:cNvSpPr/>
          <p:nvPr/>
        </p:nvSpPr>
        <p:spPr>
          <a:xfrm>
            <a:off x="3461674" y="4353043"/>
            <a:ext cx="89210" cy="53398"/>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C8B04202-C9F3-4374-B5E4-F91432249D30}"/>
              </a:ext>
            </a:extLst>
          </p:cNvPr>
          <p:cNvCxnSpPr/>
          <p:nvPr/>
        </p:nvCxnSpPr>
        <p:spPr>
          <a:xfrm rot="10800000">
            <a:off x="409348" y="4025900"/>
            <a:ext cx="2806700" cy="71120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A50DFF89-42AE-4A4B-B619-BD808020DE1D}"/>
              </a:ext>
            </a:extLst>
          </p:cNvPr>
          <p:cNvCxnSpPr/>
          <p:nvPr/>
        </p:nvCxnSpPr>
        <p:spPr>
          <a:xfrm rot="10800000">
            <a:off x="1130300" y="3314700"/>
            <a:ext cx="2844800" cy="11430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E2D82068-7A96-4D24-930D-6B9A2ACC70EC}"/>
              </a:ext>
            </a:extLst>
          </p:cNvPr>
          <p:cNvCxnSpPr>
            <a:cxnSpLocks/>
          </p:cNvCxnSpPr>
          <p:nvPr/>
        </p:nvCxnSpPr>
        <p:spPr>
          <a:xfrm flipV="1">
            <a:off x="3975100" y="2289019"/>
            <a:ext cx="1880904" cy="1127281"/>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BAD8B0D2-73D9-4A81-B22E-5AF3AC7C4D9E}"/>
              </a:ext>
            </a:extLst>
          </p:cNvPr>
          <p:cNvCxnSpPr>
            <a:cxnSpLocks/>
          </p:cNvCxnSpPr>
          <p:nvPr/>
        </p:nvCxnSpPr>
        <p:spPr>
          <a:xfrm flipH="1" flipV="1">
            <a:off x="3966891" y="3432669"/>
            <a:ext cx="269140" cy="836317"/>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515FAE60-60E2-4D59-B6BB-FA09C529C12B}"/>
              </a:ext>
            </a:extLst>
          </p:cNvPr>
          <p:cNvCxnSpPr>
            <a:cxnSpLocks/>
          </p:cNvCxnSpPr>
          <p:nvPr/>
        </p:nvCxnSpPr>
        <p:spPr>
          <a:xfrm flipH="1" flipV="1">
            <a:off x="3832672" y="4716095"/>
            <a:ext cx="797544" cy="1157305"/>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270B0C2-7641-44E0-A5D5-69ED9A082D13}"/>
              </a:ext>
            </a:extLst>
          </p:cNvPr>
          <p:cNvCxnSpPr>
            <a:cxnSpLocks/>
          </p:cNvCxnSpPr>
          <p:nvPr/>
        </p:nvCxnSpPr>
        <p:spPr>
          <a:xfrm flipV="1">
            <a:off x="2947564" y="4748978"/>
            <a:ext cx="268484" cy="1547045"/>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2780E856-F59C-4A70-954B-3488DD26396C}"/>
              </a:ext>
            </a:extLst>
          </p:cNvPr>
          <p:cNvCxnSpPr>
            <a:cxnSpLocks/>
          </p:cNvCxnSpPr>
          <p:nvPr/>
        </p:nvCxnSpPr>
        <p:spPr>
          <a:xfrm flipV="1">
            <a:off x="3216048" y="4724465"/>
            <a:ext cx="642697" cy="2451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0" name="Freeform 27">
            <a:extLst>
              <a:ext uri="{FF2B5EF4-FFF2-40B4-BE49-F238E27FC236}">
                <a16:creationId xmlns:a16="http://schemas.microsoft.com/office/drawing/2014/main" id="{8D5F83C6-8F86-4057-B104-4EEBB4877740}"/>
              </a:ext>
            </a:extLst>
          </p:cNvPr>
          <p:cNvSpPr/>
          <p:nvPr/>
        </p:nvSpPr>
        <p:spPr>
          <a:xfrm rot="17748265" flipH="1">
            <a:off x="2538546" y="5047971"/>
            <a:ext cx="246534" cy="515597"/>
          </a:xfrm>
          <a:custGeom>
            <a:avLst/>
            <a:gdLst>
              <a:gd name="connsiteX0" fmla="*/ 0 w 395606"/>
              <a:gd name="connsiteY0" fmla="*/ 975481 h 975481"/>
              <a:gd name="connsiteX1" fmla="*/ 69850 w 395606"/>
              <a:gd name="connsiteY1" fmla="*/ 950081 h 975481"/>
              <a:gd name="connsiteX2" fmla="*/ 127000 w 395606"/>
              <a:gd name="connsiteY2" fmla="*/ 918331 h 975481"/>
              <a:gd name="connsiteX3" fmla="*/ 171450 w 395606"/>
              <a:gd name="connsiteY3" fmla="*/ 899281 h 975481"/>
              <a:gd name="connsiteX4" fmla="*/ 209550 w 395606"/>
              <a:gd name="connsiteY4" fmla="*/ 867531 h 975481"/>
              <a:gd name="connsiteX5" fmla="*/ 247650 w 395606"/>
              <a:gd name="connsiteY5" fmla="*/ 842131 h 975481"/>
              <a:gd name="connsiteX6" fmla="*/ 279400 w 395606"/>
              <a:gd name="connsiteY6" fmla="*/ 797681 h 975481"/>
              <a:gd name="connsiteX7" fmla="*/ 336550 w 395606"/>
              <a:gd name="connsiteY7" fmla="*/ 727831 h 975481"/>
              <a:gd name="connsiteX8" fmla="*/ 355600 w 395606"/>
              <a:gd name="connsiteY8" fmla="*/ 689731 h 975481"/>
              <a:gd name="connsiteX9" fmla="*/ 381000 w 395606"/>
              <a:gd name="connsiteY9" fmla="*/ 607181 h 975481"/>
              <a:gd name="connsiteX10" fmla="*/ 381000 w 395606"/>
              <a:gd name="connsiteY10" fmla="*/ 321431 h 975481"/>
              <a:gd name="connsiteX11" fmla="*/ 368300 w 395606"/>
              <a:gd name="connsiteY11" fmla="*/ 276981 h 975481"/>
              <a:gd name="connsiteX12" fmla="*/ 342900 w 395606"/>
              <a:gd name="connsiteY12" fmla="*/ 200781 h 975481"/>
              <a:gd name="connsiteX13" fmla="*/ 323850 w 395606"/>
              <a:gd name="connsiteY13" fmla="*/ 118231 h 975481"/>
              <a:gd name="connsiteX14" fmla="*/ 311150 w 395606"/>
              <a:gd name="connsiteY14" fmla="*/ 67431 h 975481"/>
              <a:gd name="connsiteX15" fmla="*/ 304800 w 395606"/>
              <a:gd name="connsiteY15" fmla="*/ 35681 h 975481"/>
              <a:gd name="connsiteX16" fmla="*/ 279400 w 395606"/>
              <a:gd name="connsiteY16" fmla="*/ 3931 h 97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5606" h="975481">
                <a:moveTo>
                  <a:pt x="0" y="975481"/>
                </a:moveTo>
                <a:cubicBezTo>
                  <a:pt x="28159" y="966095"/>
                  <a:pt x="43342" y="961862"/>
                  <a:pt x="69850" y="950081"/>
                </a:cubicBezTo>
                <a:cubicBezTo>
                  <a:pt x="124888" y="925620"/>
                  <a:pt x="62883" y="950389"/>
                  <a:pt x="127000" y="918331"/>
                </a:cubicBezTo>
                <a:cubicBezTo>
                  <a:pt x="141418" y="911122"/>
                  <a:pt x="157721" y="907729"/>
                  <a:pt x="171450" y="899281"/>
                </a:cubicBezTo>
                <a:cubicBezTo>
                  <a:pt x="185529" y="890617"/>
                  <a:pt x="196325" y="877450"/>
                  <a:pt x="209550" y="867531"/>
                </a:cubicBezTo>
                <a:cubicBezTo>
                  <a:pt x="221761" y="858373"/>
                  <a:pt x="234950" y="850598"/>
                  <a:pt x="247650" y="842131"/>
                </a:cubicBezTo>
                <a:cubicBezTo>
                  <a:pt x="258233" y="827314"/>
                  <a:pt x="267743" y="811669"/>
                  <a:pt x="279400" y="797681"/>
                </a:cubicBezTo>
                <a:cubicBezTo>
                  <a:pt x="324717" y="743300"/>
                  <a:pt x="300018" y="790457"/>
                  <a:pt x="336550" y="727831"/>
                </a:cubicBezTo>
                <a:cubicBezTo>
                  <a:pt x="343704" y="715566"/>
                  <a:pt x="350139" y="702838"/>
                  <a:pt x="355600" y="689731"/>
                </a:cubicBezTo>
                <a:cubicBezTo>
                  <a:pt x="363588" y="670561"/>
                  <a:pt x="375656" y="625886"/>
                  <a:pt x="381000" y="607181"/>
                </a:cubicBezTo>
                <a:cubicBezTo>
                  <a:pt x="395606" y="490335"/>
                  <a:pt x="394522" y="519753"/>
                  <a:pt x="381000" y="321431"/>
                </a:cubicBezTo>
                <a:cubicBezTo>
                  <a:pt x="379952" y="306057"/>
                  <a:pt x="372270" y="291870"/>
                  <a:pt x="368300" y="276981"/>
                </a:cubicBezTo>
                <a:cubicBezTo>
                  <a:pt x="351162" y="212713"/>
                  <a:pt x="364568" y="244116"/>
                  <a:pt x="342900" y="200781"/>
                </a:cubicBezTo>
                <a:cubicBezTo>
                  <a:pt x="328160" y="97600"/>
                  <a:pt x="347094" y="211207"/>
                  <a:pt x="323850" y="118231"/>
                </a:cubicBezTo>
                <a:cubicBezTo>
                  <a:pt x="319617" y="101298"/>
                  <a:pt x="314573" y="84547"/>
                  <a:pt x="311150" y="67431"/>
                </a:cubicBezTo>
                <a:cubicBezTo>
                  <a:pt x="309033" y="56848"/>
                  <a:pt x="307901" y="46019"/>
                  <a:pt x="304800" y="35681"/>
                </a:cubicBezTo>
                <a:cubicBezTo>
                  <a:pt x="294096" y="0"/>
                  <a:pt x="302173" y="3931"/>
                  <a:pt x="279400" y="3931"/>
                </a:cubicBezTo>
              </a:path>
            </a:pathLst>
          </a:custGeom>
          <a:ln w="63500">
            <a:solidFill>
              <a:srgbClr val="800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2" name="Freeform 30">
            <a:extLst>
              <a:ext uri="{FF2B5EF4-FFF2-40B4-BE49-F238E27FC236}">
                <a16:creationId xmlns:a16="http://schemas.microsoft.com/office/drawing/2014/main" id="{F529EC4C-EF92-4FC5-8085-B328973B4D47}"/>
              </a:ext>
            </a:extLst>
          </p:cNvPr>
          <p:cNvSpPr/>
          <p:nvPr/>
        </p:nvSpPr>
        <p:spPr>
          <a:xfrm rot="7323524" flipH="1">
            <a:off x="3096150" y="2596989"/>
            <a:ext cx="288192" cy="650882"/>
          </a:xfrm>
          <a:custGeom>
            <a:avLst/>
            <a:gdLst>
              <a:gd name="connsiteX0" fmla="*/ 0 w 395606"/>
              <a:gd name="connsiteY0" fmla="*/ 975481 h 975481"/>
              <a:gd name="connsiteX1" fmla="*/ 69850 w 395606"/>
              <a:gd name="connsiteY1" fmla="*/ 950081 h 975481"/>
              <a:gd name="connsiteX2" fmla="*/ 127000 w 395606"/>
              <a:gd name="connsiteY2" fmla="*/ 918331 h 975481"/>
              <a:gd name="connsiteX3" fmla="*/ 171450 w 395606"/>
              <a:gd name="connsiteY3" fmla="*/ 899281 h 975481"/>
              <a:gd name="connsiteX4" fmla="*/ 209550 w 395606"/>
              <a:gd name="connsiteY4" fmla="*/ 867531 h 975481"/>
              <a:gd name="connsiteX5" fmla="*/ 247650 w 395606"/>
              <a:gd name="connsiteY5" fmla="*/ 842131 h 975481"/>
              <a:gd name="connsiteX6" fmla="*/ 279400 w 395606"/>
              <a:gd name="connsiteY6" fmla="*/ 797681 h 975481"/>
              <a:gd name="connsiteX7" fmla="*/ 336550 w 395606"/>
              <a:gd name="connsiteY7" fmla="*/ 727831 h 975481"/>
              <a:gd name="connsiteX8" fmla="*/ 355600 w 395606"/>
              <a:gd name="connsiteY8" fmla="*/ 689731 h 975481"/>
              <a:gd name="connsiteX9" fmla="*/ 381000 w 395606"/>
              <a:gd name="connsiteY9" fmla="*/ 607181 h 975481"/>
              <a:gd name="connsiteX10" fmla="*/ 381000 w 395606"/>
              <a:gd name="connsiteY10" fmla="*/ 321431 h 975481"/>
              <a:gd name="connsiteX11" fmla="*/ 368300 w 395606"/>
              <a:gd name="connsiteY11" fmla="*/ 276981 h 975481"/>
              <a:gd name="connsiteX12" fmla="*/ 342900 w 395606"/>
              <a:gd name="connsiteY12" fmla="*/ 200781 h 975481"/>
              <a:gd name="connsiteX13" fmla="*/ 323850 w 395606"/>
              <a:gd name="connsiteY13" fmla="*/ 118231 h 975481"/>
              <a:gd name="connsiteX14" fmla="*/ 311150 w 395606"/>
              <a:gd name="connsiteY14" fmla="*/ 67431 h 975481"/>
              <a:gd name="connsiteX15" fmla="*/ 304800 w 395606"/>
              <a:gd name="connsiteY15" fmla="*/ 35681 h 975481"/>
              <a:gd name="connsiteX16" fmla="*/ 279400 w 395606"/>
              <a:gd name="connsiteY16" fmla="*/ 3931 h 97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5606" h="975481">
                <a:moveTo>
                  <a:pt x="0" y="975481"/>
                </a:moveTo>
                <a:cubicBezTo>
                  <a:pt x="28159" y="966095"/>
                  <a:pt x="43342" y="961862"/>
                  <a:pt x="69850" y="950081"/>
                </a:cubicBezTo>
                <a:cubicBezTo>
                  <a:pt x="124888" y="925620"/>
                  <a:pt x="62883" y="950389"/>
                  <a:pt x="127000" y="918331"/>
                </a:cubicBezTo>
                <a:cubicBezTo>
                  <a:pt x="141418" y="911122"/>
                  <a:pt x="157721" y="907729"/>
                  <a:pt x="171450" y="899281"/>
                </a:cubicBezTo>
                <a:cubicBezTo>
                  <a:pt x="185529" y="890617"/>
                  <a:pt x="196325" y="877450"/>
                  <a:pt x="209550" y="867531"/>
                </a:cubicBezTo>
                <a:cubicBezTo>
                  <a:pt x="221761" y="858373"/>
                  <a:pt x="234950" y="850598"/>
                  <a:pt x="247650" y="842131"/>
                </a:cubicBezTo>
                <a:cubicBezTo>
                  <a:pt x="258233" y="827314"/>
                  <a:pt x="267743" y="811669"/>
                  <a:pt x="279400" y="797681"/>
                </a:cubicBezTo>
                <a:cubicBezTo>
                  <a:pt x="324717" y="743300"/>
                  <a:pt x="300018" y="790457"/>
                  <a:pt x="336550" y="727831"/>
                </a:cubicBezTo>
                <a:cubicBezTo>
                  <a:pt x="343704" y="715566"/>
                  <a:pt x="350139" y="702838"/>
                  <a:pt x="355600" y="689731"/>
                </a:cubicBezTo>
                <a:cubicBezTo>
                  <a:pt x="363588" y="670561"/>
                  <a:pt x="375656" y="625886"/>
                  <a:pt x="381000" y="607181"/>
                </a:cubicBezTo>
                <a:cubicBezTo>
                  <a:pt x="395606" y="490335"/>
                  <a:pt x="394522" y="519753"/>
                  <a:pt x="381000" y="321431"/>
                </a:cubicBezTo>
                <a:cubicBezTo>
                  <a:pt x="379952" y="306057"/>
                  <a:pt x="372270" y="291870"/>
                  <a:pt x="368300" y="276981"/>
                </a:cubicBezTo>
                <a:cubicBezTo>
                  <a:pt x="351162" y="212713"/>
                  <a:pt x="364568" y="244116"/>
                  <a:pt x="342900" y="200781"/>
                </a:cubicBezTo>
                <a:cubicBezTo>
                  <a:pt x="328160" y="97600"/>
                  <a:pt x="347094" y="211207"/>
                  <a:pt x="323850" y="118231"/>
                </a:cubicBezTo>
                <a:cubicBezTo>
                  <a:pt x="319617" y="101298"/>
                  <a:pt x="314573" y="84547"/>
                  <a:pt x="311150" y="67431"/>
                </a:cubicBezTo>
                <a:cubicBezTo>
                  <a:pt x="309033" y="56848"/>
                  <a:pt x="307901" y="46019"/>
                  <a:pt x="304800" y="35681"/>
                </a:cubicBezTo>
                <a:cubicBezTo>
                  <a:pt x="294096" y="0"/>
                  <a:pt x="302173" y="3931"/>
                  <a:pt x="279400" y="3931"/>
                </a:cubicBezTo>
              </a:path>
            </a:pathLst>
          </a:custGeom>
          <a:ln w="63500">
            <a:solidFill>
              <a:srgbClr val="800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57" name="Freeform 30">
            <a:extLst>
              <a:ext uri="{FF2B5EF4-FFF2-40B4-BE49-F238E27FC236}">
                <a16:creationId xmlns:a16="http://schemas.microsoft.com/office/drawing/2014/main" id="{FACCD978-827D-499F-9E02-374E075BF9DB}"/>
              </a:ext>
            </a:extLst>
          </p:cNvPr>
          <p:cNvSpPr/>
          <p:nvPr/>
        </p:nvSpPr>
        <p:spPr>
          <a:xfrm rot="4097625" flipH="1">
            <a:off x="3821456" y="3357365"/>
            <a:ext cx="420256" cy="1121344"/>
          </a:xfrm>
          <a:custGeom>
            <a:avLst/>
            <a:gdLst>
              <a:gd name="connsiteX0" fmla="*/ 0 w 395606"/>
              <a:gd name="connsiteY0" fmla="*/ 975481 h 975481"/>
              <a:gd name="connsiteX1" fmla="*/ 69850 w 395606"/>
              <a:gd name="connsiteY1" fmla="*/ 950081 h 975481"/>
              <a:gd name="connsiteX2" fmla="*/ 127000 w 395606"/>
              <a:gd name="connsiteY2" fmla="*/ 918331 h 975481"/>
              <a:gd name="connsiteX3" fmla="*/ 171450 w 395606"/>
              <a:gd name="connsiteY3" fmla="*/ 899281 h 975481"/>
              <a:gd name="connsiteX4" fmla="*/ 209550 w 395606"/>
              <a:gd name="connsiteY4" fmla="*/ 867531 h 975481"/>
              <a:gd name="connsiteX5" fmla="*/ 247650 w 395606"/>
              <a:gd name="connsiteY5" fmla="*/ 842131 h 975481"/>
              <a:gd name="connsiteX6" fmla="*/ 279400 w 395606"/>
              <a:gd name="connsiteY6" fmla="*/ 797681 h 975481"/>
              <a:gd name="connsiteX7" fmla="*/ 336550 w 395606"/>
              <a:gd name="connsiteY7" fmla="*/ 727831 h 975481"/>
              <a:gd name="connsiteX8" fmla="*/ 355600 w 395606"/>
              <a:gd name="connsiteY8" fmla="*/ 689731 h 975481"/>
              <a:gd name="connsiteX9" fmla="*/ 381000 w 395606"/>
              <a:gd name="connsiteY9" fmla="*/ 607181 h 975481"/>
              <a:gd name="connsiteX10" fmla="*/ 381000 w 395606"/>
              <a:gd name="connsiteY10" fmla="*/ 321431 h 975481"/>
              <a:gd name="connsiteX11" fmla="*/ 368300 w 395606"/>
              <a:gd name="connsiteY11" fmla="*/ 276981 h 975481"/>
              <a:gd name="connsiteX12" fmla="*/ 342900 w 395606"/>
              <a:gd name="connsiteY12" fmla="*/ 200781 h 975481"/>
              <a:gd name="connsiteX13" fmla="*/ 323850 w 395606"/>
              <a:gd name="connsiteY13" fmla="*/ 118231 h 975481"/>
              <a:gd name="connsiteX14" fmla="*/ 311150 w 395606"/>
              <a:gd name="connsiteY14" fmla="*/ 67431 h 975481"/>
              <a:gd name="connsiteX15" fmla="*/ 304800 w 395606"/>
              <a:gd name="connsiteY15" fmla="*/ 35681 h 975481"/>
              <a:gd name="connsiteX16" fmla="*/ 279400 w 395606"/>
              <a:gd name="connsiteY16" fmla="*/ 3931 h 97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5606" h="975481">
                <a:moveTo>
                  <a:pt x="0" y="975481"/>
                </a:moveTo>
                <a:cubicBezTo>
                  <a:pt x="28159" y="966095"/>
                  <a:pt x="43342" y="961862"/>
                  <a:pt x="69850" y="950081"/>
                </a:cubicBezTo>
                <a:cubicBezTo>
                  <a:pt x="124888" y="925620"/>
                  <a:pt x="62883" y="950389"/>
                  <a:pt x="127000" y="918331"/>
                </a:cubicBezTo>
                <a:cubicBezTo>
                  <a:pt x="141418" y="911122"/>
                  <a:pt x="157721" y="907729"/>
                  <a:pt x="171450" y="899281"/>
                </a:cubicBezTo>
                <a:cubicBezTo>
                  <a:pt x="185529" y="890617"/>
                  <a:pt x="196325" y="877450"/>
                  <a:pt x="209550" y="867531"/>
                </a:cubicBezTo>
                <a:cubicBezTo>
                  <a:pt x="221761" y="858373"/>
                  <a:pt x="234950" y="850598"/>
                  <a:pt x="247650" y="842131"/>
                </a:cubicBezTo>
                <a:cubicBezTo>
                  <a:pt x="258233" y="827314"/>
                  <a:pt x="267743" y="811669"/>
                  <a:pt x="279400" y="797681"/>
                </a:cubicBezTo>
                <a:cubicBezTo>
                  <a:pt x="324717" y="743300"/>
                  <a:pt x="300018" y="790457"/>
                  <a:pt x="336550" y="727831"/>
                </a:cubicBezTo>
                <a:cubicBezTo>
                  <a:pt x="343704" y="715566"/>
                  <a:pt x="350139" y="702838"/>
                  <a:pt x="355600" y="689731"/>
                </a:cubicBezTo>
                <a:cubicBezTo>
                  <a:pt x="363588" y="670561"/>
                  <a:pt x="375656" y="625886"/>
                  <a:pt x="381000" y="607181"/>
                </a:cubicBezTo>
                <a:cubicBezTo>
                  <a:pt x="395606" y="490335"/>
                  <a:pt x="394522" y="519753"/>
                  <a:pt x="381000" y="321431"/>
                </a:cubicBezTo>
                <a:cubicBezTo>
                  <a:pt x="379952" y="306057"/>
                  <a:pt x="372270" y="291870"/>
                  <a:pt x="368300" y="276981"/>
                </a:cubicBezTo>
                <a:cubicBezTo>
                  <a:pt x="351162" y="212713"/>
                  <a:pt x="364568" y="244116"/>
                  <a:pt x="342900" y="200781"/>
                </a:cubicBezTo>
                <a:cubicBezTo>
                  <a:pt x="328160" y="97600"/>
                  <a:pt x="347094" y="211207"/>
                  <a:pt x="323850" y="118231"/>
                </a:cubicBezTo>
                <a:cubicBezTo>
                  <a:pt x="319617" y="101298"/>
                  <a:pt x="314573" y="84547"/>
                  <a:pt x="311150" y="67431"/>
                </a:cubicBezTo>
                <a:cubicBezTo>
                  <a:pt x="309033" y="56848"/>
                  <a:pt x="307901" y="46019"/>
                  <a:pt x="304800" y="35681"/>
                </a:cubicBezTo>
                <a:cubicBezTo>
                  <a:pt x="294096" y="0"/>
                  <a:pt x="302173" y="3931"/>
                  <a:pt x="279400" y="3931"/>
                </a:cubicBezTo>
              </a:path>
            </a:pathLst>
          </a:custGeom>
          <a:ln w="63500">
            <a:solidFill>
              <a:srgbClr val="800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58" name="Freeform 27">
            <a:extLst>
              <a:ext uri="{FF2B5EF4-FFF2-40B4-BE49-F238E27FC236}">
                <a16:creationId xmlns:a16="http://schemas.microsoft.com/office/drawing/2014/main" id="{DBEFF009-0795-4031-85A8-D4473A02855F}"/>
              </a:ext>
            </a:extLst>
          </p:cNvPr>
          <p:cNvSpPr/>
          <p:nvPr/>
        </p:nvSpPr>
        <p:spPr>
          <a:xfrm rot="18967168">
            <a:off x="3654114" y="5026352"/>
            <a:ext cx="376147" cy="572117"/>
          </a:xfrm>
          <a:custGeom>
            <a:avLst/>
            <a:gdLst>
              <a:gd name="connsiteX0" fmla="*/ 0 w 395606"/>
              <a:gd name="connsiteY0" fmla="*/ 975481 h 975481"/>
              <a:gd name="connsiteX1" fmla="*/ 69850 w 395606"/>
              <a:gd name="connsiteY1" fmla="*/ 950081 h 975481"/>
              <a:gd name="connsiteX2" fmla="*/ 127000 w 395606"/>
              <a:gd name="connsiteY2" fmla="*/ 918331 h 975481"/>
              <a:gd name="connsiteX3" fmla="*/ 171450 w 395606"/>
              <a:gd name="connsiteY3" fmla="*/ 899281 h 975481"/>
              <a:gd name="connsiteX4" fmla="*/ 209550 w 395606"/>
              <a:gd name="connsiteY4" fmla="*/ 867531 h 975481"/>
              <a:gd name="connsiteX5" fmla="*/ 247650 w 395606"/>
              <a:gd name="connsiteY5" fmla="*/ 842131 h 975481"/>
              <a:gd name="connsiteX6" fmla="*/ 279400 w 395606"/>
              <a:gd name="connsiteY6" fmla="*/ 797681 h 975481"/>
              <a:gd name="connsiteX7" fmla="*/ 336550 w 395606"/>
              <a:gd name="connsiteY7" fmla="*/ 727831 h 975481"/>
              <a:gd name="connsiteX8" fmla="*/ 355600 w 395606"/>
              <a:gd name="connsiteY8" fmla="*/ 689731 h 975481"/>
              <a:gd name="connsiteX9" fmla="*/ 381000 w 395606"/>
              <a:gd name="connsiteY9" fmla="*/ 607181 h 975481"/>
              <a:gd name="connsiteX10" fmla="*/ 381000 w 395606"/>
              <a:gd name="connsiteY10" fmla="*/ 321431 h 975481"/>
              <a:gd name="connsiteX11" fmla="*/ 368300 w 395606"/>
              <a:gd name="connsiteY11" fmla="*/ 276981 h 975481"/>
              <a:gd name="connsiteX12" fmla="*/ 342900 w 395606"/>
              <a:gd name="connsiteY12" fmla="*/ 200781 h 975481"/>
              <a:gd name="connsiteX13" fmla="*/ 323850 w 395606"/>
              <a:gd name="connsiteY13" fmla="*/ 118231 h 975481"/>
              <a:gd name="connsiteX14" fmla="*/ 311150 w 395606"/>
              <a:gd name="connsiteY14" fmla="*/ 67431 h 975481"/>
              <a:gd name="connsiteX15" fmla="*/ 304800 w 395606"/>
              <a:gd name="connsiteY15" fmla="*/ 35681 h 975481"/>
              <a:gd name="connsiteX16" fmla="*/ 279400 w 395606"/>
              <a:gd name="connsiteY16" fmla="*/ 3931 h 97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5606" h="975481">
                <a:moveTo>
                  <a:pt x="0" y="975481"/>
                </a:moveTo>
                <a:cubicBezTo>
                  <a:pt x="28159" y="966095"/>
                  <a:pt x="43342" y="961862"/>
                  <a:pt x="69850" y="950081"/>
                </a:cubicBezTo>
                <a:cubicBezTo>
                  <a:pt x="124888" y="925620"/>
                  <a:pt x="62883" y="950389"/>
                  <a:pt x="127000" y="918331"/>
                </a:cubicBezTo>
                <a:cubicBezTo>
                  <a:pt x="141418" y="911122"/>
                  <a:pt x="157721" y="907729"/>
                  <a:pt x="171450" y="899281"/>
                </a:cubicBezTo>
                <a:cubicBezTo>
                  <a:pt x="185529" y="890617"/>
                  <a:pt x="196325" y="877450"/>
                  <a:pt x="209550" y="867531"/>
                </a:cubicBezTo>
                <a:cubicBezTo>
                  <a:pt x="221761" y="858373"/>
                  <a:pt x="234950" y="850598"/>
                  <a:pt x="247650" y="842131"/>
                </a:cubicBezTo>
                <a:cubicBezTo>
                  <a:pt x="258233" y="827314"/>
                  <a:pt x="267743" y="811669"/>
                  <a:pt x="279400" y="797681"/>
                </a:cubicBezTo>
                <a:cubicBezTo>
                  <a:pt x="324717" y="743300"/>
                  <a:pt x="300018" y="790457"/>
                  <a:pt x="336550" y="727831"/>
                </a:cubicBezTo>
                <a:cubicBezTo>
                  <a:pt x="343704" y="715566"/>
                  <a:pt x="350139" y="702838"/>
                  <a:pt x="355600" y="689731"/>
                </a:cubicBezTo>
                <a:cubicBezTo>
                  <a:pt x="363588" y="670561"/>
                  <a:pt x="375656" y="625886"/>
                  <a:pt x="381000" y="607181"/>
                </a:cubicBezTo>
                <a:cubicBezTo>
                  <a:pt x="395606" y="490335"/>
                  <a:pt x="394522" y="519753"/>
                  <a:pt x="381000" y="321431"/>
                </a:cubicBezTo>
                <a:cubicBezTo>
                  <a:pt x="379952" y="306057"/>
                  <a:pt x="372270" y="291870"/>
                  <a:pt x="368300" y="276981"/>
                </a:cubicBezTo>
                <a:cubicBezTo>
                  <a:pt x="351162" y="212713"/>
                  <a:pt x="364568" y="244116"/>
                  <a:pt x="342900" y="200781"/>
                </a:cubicBezTo>
                <a:cubicBezTo>
                  <a:pt x="328160" y="97600"/>
                  <a:pt x="347094" y="211207"/>
                  <a:pt x="323850" y="118231"/>
                </a:cubicBezTo>
                <a:cubicBezTo>
                  <a:pt x="319617" y="101298"/>
                  <a:pt x="314573" y="84547"/>
                  <a:pt x="311150" y="67431"/>
                </a:cubicBezTo>
                <a:cubicBezTo>
                  <a:pt x="309033" y="56848"/>
                  <a:pt x="307901" y="46019"/>
                  <a:pt x="304800" y="35681"/>
                </a:cubicBezTo>
                <a:cubicBezTo>
                  <a:pt x="294096" y="0"/>
                  <a:pt x="302173" y="3931"/>
                  <a:pt x="279400" y="3931"/>
                </a:cubicBezTo>
              </a:path>
            </a:pathLst>
          </a:custGeom>
          <a:ln w="63500">
            <a:solidFill>
              <a:srgbClr val="800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9" name="Freeform 27">
            <a:extLst>
              <a:ext uri="{FF2B5EF4-FFF2-40B4-BE49-F238E27FC236}">
                <a16:creationId xmlns:a16="http://schemas.microsoft.com/office/drawing/2014/main" id="{CD8A98D8-A9F6-433A-8248-989325048D2C}"/>
              </a:ext>
            </a:extLst>
          </p:cNvPr>
          <p:cNvSpPr/>
          <p:nvPr/>
        </p:nvSpPr>
        <p:spPr>
          <a:xfrm rot="18967168">
            <a:off x="4418435" y="4530419"/>
            <a:ext cx="173955" cy="547865"/>
          </a:xfrm>
          <a:custGeom>
            <a:avLst/>
            <a:gdLst>
              <a:gd name="connsiteX0" fmla="*/ 0 w 395606"/>
              <a:gd name="connsiteY0" fmla="*/ 975481 h 975481"/>
              <a:gd name="connsiteX1" fmla="*/ 69850 w 395606"/>
              <a:gd name="connsiteY1" fmla="*/ 950081 h 975481"/>
              <a:gd name="connsiteX2" fmla="*/ 127000 w 395606"/>
              <a:gd name="connsiteY2" fmla="*/ 918331 h 975481"/>
              <a:gd name="connsiteX3" fmla="*/ 171450 w 395606"/>
              <a:gd name="connsiteY3" fmla="*/ 899281 h 975481"/>
              <a:gd name="connsiteX4" fmla="*/ 209550 w 395606"/>
              <a:gd name="connsiteY4" fmla="*/ 867531 h 975481"/>
              <a:gd name="connsiteX5" fmla="*/ 247650 w 395606"/>
              <a:gd name="connsiteY5" fmla="*/ 842131 h 975481"/>
              <a:gd name="connsiteX6" fmla="*/ 279400 w 395606"/>
              <a:gd name="connsiteY6" fmla="*/ 797681 h 975481"/>
              <a:gd name="connsiteX7" fmla="*/ 336550 w 395606"/>
              <a:gd name="connsiteY7" fmla="*/ 727831 h 975481"/>
              <a:gd name="connsiteX8" fmla="*/ 355600 w 395606"/>
              <a:gd name="connsiteY8" fmla="*/ 689731 h 975481"/>
              <a:gd name="connsiteX9" fmla="*/ 381000 w 395606"/>
              <a:gd name="connsiteY9" fmla="*/ 607181 h 975481"/>
              <a:gd name="connsiteX10" fmla="*/ 381000 w 395606"/>
              <a:gd name="connsiteY10" fmla="*/ 321431 h 975481"/>
              <a:gd name="connsiteX11" fmla="*/ 368300 w 395606"/>
              <a:gd name="connsiteY11" fmla="*/ 276981 h 975481"/>
              <a:gd name="connsiteX12" fmla="*/ 342900 w 395606"/>
              <a:gd name="connsiteY12" fmla="*/ 200781 h 975481"/>
              <a:gd name="connsiteX13" fmla="*/ 323850 w 395606"/>
              <a:gd name="connsiteY13" fmla="*/ 118231 h 975481"/>
              <a:gd name="connsiteX14" fmla="*/ 311150 w 395606"/>
              <a:gd name="connsiteY14" fmla="*/ 67431 h 975481"/>
              <a:gd name="connsiteX15" fmla="*/ 304800 w 395606"/>
              <a:gd name="connsiteY15" fmla="*/ 35681 h 975481"/>
              <a:gd name="connsiteX16" fmla="*/ 279400 w 395606"/>
              <a:gd name="connsiteY16" fmla="*/ 3931 h 97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5606" h="975481">
                <a:moveTo>
                  <a:pt x="0" y="975481"/>
                </a:moveTo>
                <a:cubicBezTo>
                  <a:pt x="28159" y="966095"/>
                  <a:pt x="43342" y="961862"/>
                  <a:pt x="69850" y="950081"/>
                </a:cubicBezTo>
                <a:cubicBezTo>
                  <a:pt x="124888" y="925620"/>
                  <a:pt x="62883" y="950389"/>
                  <a:pt x="127000" y="918331"/>
                </a:cubicBezTo>
                <a:cubicBezTo>
                  <a:pt x="141418" y="911122"/>
                  <a:pt x="157721" y="907729"/>
                  <a:pt x="171450" y="899281"/>
                </a:cubicBezTo>
                <a:cubicBezTo>
                  <a:pt x="185529" y="890617"/>
                  <a:pt x="196325" y="877450"/>
                  <a:pt x="209550" y="867531"/>
                </a:cubicBezTo>
                <a:cubicBezTo>
                  <a:pt x="221761" y="858373"/>
                  <a:pt x="234950" y="850598"/>
                  <a:pt x="247650" y="842131"/>
                </a:cubicBezTo>
                <a:cubicBezTo>
                  <a:pt x="258233" y="827314"/>
                  <a:pt x="267743" y="811669"/>
                  <a:pt x="279400" y="797681"/>
                </a:cubicBezTo>
                <a:cubicBezTo>
                  <a:pt x="324717" y="743300"/>
                  <a:pt x="300018" y="790457"/>
                  <a:pt x="336550" y="727831"/>
                </a:cubicBezTo>
                <a:cubicBezTo>
                  <a:pt x="343704" y="715566"/>
                  <a:pt x="350139" y="702838"/>
                  <a:pt x="355600" y="689731"/>
                </a:cubicBezTo>
                <a:cubicBezTo>
                  <a:pt x="363588" y="670561"/>
                  <a:pt x="375656" y="625886"/>
                  <a:pt x="381000" y="607181"/>
                </a:cubicBezTo>
                <a:cubicBezTo>
                  <a:pt x="395606" y="490335"/>
                  <a:pt x="394522" y="519753"/>
                  <a:pt x="381000" y="321431"/>
                </a:cubicBezTo>
                <a:cubicBezTo>
                  <a:pt x="379952" y="306057"/>
                  <a:pt x="372270" y="291870"/>
                  <a:pt x="368300" y="276981"/>
                </a:cubicBezTo>
                <a:cubicBezTo>
                  <a:pt x="351162" y="212713"/>
                  <a:pt x="364568" y="244116"/>
                  <a:pt x="342900" y="200781"/>
                </a:cubicBezTo>
                <a:cubicBezTo>
                  <a:pt x="328160" y="97600"/>
                  <a:pt x="347094" y="211207"/>
                  <a:pt x="323850" y="118231"/>
                </a:cubicBezTo>
                <a:cubicBezTo>
                  <a:pt x="319617" y="101298"/>
                  <a:pt x="314573" y="84547"/>
                  <a:pt x="311150" y="67431"/>
                </a:cubicBezTo>
                <a:cubicBezTo>
                  <a:pt x="309033" y="56848"/>
                  <a:pt x="307901" y="46019"/>
                  <a:pt x="304800" y="35681"/>
                </a:cubicBezTo>
                <a:cubicBezTo>
                  <a:pt x="294096" y="0"/>
                  <a:pt x="302173" y="3931"/>
                  <a:pt x="279400" y="3931"/>
                </a:cubicBezTo>
              </a:path>
            </a:pathLst>
          </a:custGeom>
          <a:ln w="63500">
            <a:solidFill>
              <a:srgbClr val="800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1" name="Oval 30">
            <a:extLst>
              <a:ext uri="{FF2B5EF4-FFF2-40B4-BE49-F238E27FC236}">
                <a16:creationId xmlns:a16="http://schemas.microsoft.com/office/drawing/2014/main" id="{D7568B1C-9724-4B91-9D68-5921D787F106}"/>
              </a:ext>
            </a:extLst>
          </p:cNvPr>
          <p:cNvSpPr/>
          <p:nvPr/>
        </p:nvSpPr>
        <p:spPr>
          <a:xfrm>
            <a:off x="2604339" y="2829010"/>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AA632131-D896-4E1C-A0A5-193B0B1A330F}"/>
              </a:ext>
            </a:extLst>
          </p:cNvPr>
          <p:cNvSpPr/>
          <p:nvPr/>
        </p:nvSpPr>
        <p:spPr>
          <a:xfrm>
            <a:off x="3324327" y="4208987"/>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42D6AF46-2EEA-437B-AE5A-6539815CE234}"/>
              </a:ext>
            </a:extLst>
          </p:cNvPr>
          <p:cNvSpPr/>
          <p:nvPr/>
        </p:nvSpPr>
        <p:spPr>
          <a:xfrm>
            <a:off x="4584306" y="5048973"/>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15EC5B13-EC6B-4558-BF1C-43CC61C03670}"/>
              </a:ext>
            </a:extLst>
          </p:cNvPr>
          <p:cNvSpPr/>
          <p:nvPr/>
        </p:nvSpPr>
        <p:spPr>
          <a:xfrm>
            <a:off x="3696040" y="5648963"/>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8EA08356-9FA5-42CA-8669-BC3DF64A3F1E}"/>
              </a:ext>
            </a:extLst>
          </p:cNvPr>
          <p:cNvSpPr/>
          <p:nvPr/>
        </p:nvSpPr>
        <p:spPr>
          <a:xfrm>
            <a:off x="2916053" y="4988974"/>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0" name="Straight Connector 39">
            <a:extLst>
              <a:ext uri="{FF2B5EF4-FFF2-40B4-BE49-F238E27FC236}">
                <a16:creationId xmlns:a16="http://schemas.microsoft.com/office/drawing/2014/main" id="{D90F86EB-806C-4589-8E68-E8858F13E5AD}"/>
              </a:ext>
            </a:extLst>
          </p:cNvPr>
          <p:cNvCxnSpPr>
            <a:cxnSpLocks/>
          </p:cNvCxnSpPr>
          <p:nvPr/>
        </p:nvCxnSpPr>
        <p:spPr>
          <a:xfrm flipV="1">
            <a:off x="4275661" y="4208987"/>
            <a:ext cx="2153475" cy="128377"/>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A0E1B72C-73DC-4873-93DE-F43278DCD630}"/>
              </a:ext>
            </a:extLst>
          </p:cNvPr>
          <p:cNvCxnSpPr>
            <a:cxnSpLocks/>
          </p:cNvCxnSpPr>
          <p:nvPr/>
        </p:nvCxnSpPr>
        <p:spPr>
          <a:xfrm flipV="1">
            <a:off x="3814514" y="4346152"/>
            <a:ext cx="461147" cy="4256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6" name="Oval 45">
            <a:extLst>
              <a:ext uri="{FF2B5EF4-FFF2-40B4-BE49-F238E27FC236}">
                <a16:creationId xmlns:a16="http://schemas.microsoft.com/office/drawing/2014/main" id="{51C7117E-A962-4FFA-A3C9-93A486ACFC99}"/>
              </a:ext>
            </a:extLst>
          </p:cNvPr>
          <p:cNvSpPr/>
          <p:nvPr/>
        </p:nvSpPr>
        <p:spPr>
          <a:xfrm>
            <a:off x="7344260" y="4808977"/>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62ACBEC4-4960-413E-A3A4-B65C03D6E813}"/>
              </a:ext>
            </a:extLst>
          </p:cNvPr>
          <p:cNvSpPr/>
          <p:nvPr/>
        </p:nvSpPr>
        <p:spPr>
          <a:xfrm>
            <a:off x="8604239" y="5168971"/>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670D793F-F84E-45CA-9A7C-2729E97157D0}"/>
              </a:ext>
            </a:extLst>
          </p:cNvPr>
          <p:cNvSpPr/>
          <p:nvPr/>
        </p:nvSpPr>
        <p:spPr>
          <a:xfrm>
            <a:off x="9444225" y="4628980"/>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5C682348-C543-4E83-B4F7-690E4C52AD73}"/>
              </a:ext>
            </a:extLst>
          </p:cNvPr>
          <p:cNvSpPr/>
          <p:nvPr/>
        </p:nvSpPr>
        <p:spPr>
          <a:xfrm>
            <a:off x="10164213" y="3488999"/>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10637886-2B34-4330-B2BD-9F3F0A1D4083}"/>
              </a:ext>
            </a:extLst>
          </p:cNvPr>
          <p:cNvSpPr/>
          <p:nvPr/>
        </p:nvSpPr>
        <p:spPr>
          <a:xfrm>
            <a:off x="8435961" y="3069006"/>
            <a:ext cx="311714" cy="299995"/>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4798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10" presetClass="entr" presetSubtype="0"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par>
                                <p:cTn id="17" presetID="10" presetClass="entr" presetSubtype="0"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500"/>
                                        <p:tgtEl>
                                          <p:spTgt spid="27"/>
                                        </p:tgtEl>
                                      </p:cBhvr>
                                    </p:animEffect>
                                  </p:childTnLst>
                                </p:cTn>
                              </p:par>
                              <p:par>
                                <p:cTn id="20" presetID="10" presetClass="entr" presetSubtype="0" fill="hold"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par>
                                <p:cTn id="23" presetID="10" presetClass="entr" presetSubtype="0" fill="hold" nodeType="with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500"/>
                                        <p:tgtEl>
                                          <p:spTgt spid="29"/>
                                        </p:tgtEl>
                                      </p:cBhvr>
                                    </p:animEffect>
                                  </p:childTnLst>
                                </p:cTn>
                              </p:par>
                              <p:par>
                                <p:cTn id="26" presetID="10" presetClass="entr" presetSubtype="0" fill="hold" nodeType="with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2"/>
                                        </p:tgtEl>
                                        <p:attrNameLst>
                                          <p:attrName>style.visibility</p:attrName>
                                        </p:attrNameLst>
                                      </p:cBhvr>
                                      <p:to>
                                        <p:strVal val="visible"/>
                                      </p:to>
                                    </p:set>
                                    <p:animEffect transition="in" filter="fade">
                                      <p:cBhvr>
                                        <p:cTn id="34" dur="500"/>
                                        <p:tgtEl>
                                          <p:spTgt spid="5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animEffect transition="in" filter="fade">
                                      <p:cBhvr>
                                        <p:cTn id="37" dur="500"/>
                                        <p:tgtEl>
                                          <p:spTgt spid="5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8"/>
                                        </p:tgtEl>
                                        <p:attrNameLst>
                                          <p:attrName>style.visibility</p:attrName>
                                        </p:attrNameLst>
                                      </p:cBhvr>
                                      <p:to>
                                        <p:strVal val="visible"/>
                                      </p:to>
                                    </p:set>
                                    <p:animEffect transition="in" filter="fade">
                                      <p:cBhvr>
                                        <p:cTn id="40" dur="500"/>
                                        <p:tgtEl>
                                          <p:spTgt spid="5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9"/>
                                        </p:tgtEl>
                                        <p:attrNameLst>
                                          <p:attrName>style.visibility</p:attrName>
                                        </p:attrNameLst>
                                      </p:cBhvr>
                                      <p:to>
                                        <p:strVal val="visible"/>
                                      </p:to>
                                    </p:set>
                                    <p:animEffect transition="in" filter="fade">
                                      <p:cBhvr>
                                        <p:cTn id="43" dur="500"/>
                                        <p:tgtEl>
                                          <p:spTgt spid="5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500"/>
                                        <p:tgtEl>
                                          <p:spTgt spid="3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fade">
                                      <p:cBhvr>
                                        <p:cTn id="49" dur="500"/>
                                        <p:tgtEl>
                                          <p:spTgt spid="3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fade">
                                      <p:cBhvr>
                                        <p:cTn id="52" dur="500"/>
                                        <p:tgtEl>
                                          <p:spTgt spid="3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8"/>
                                        </p:tgtEl>
                                        <p:attrNameLst>
                                          <p:attrName>style.visibility</p:attrName>
                                        </p:attrNameLst>
                                      </p:cBhvr>
                                      <p:to>
                                        <p:strVal val="visible"/>
                                      </p:to>
                                    </p:set>
                                    <p:animEffect transition="in" filter="fade">
                                      <p:cBhvr>
                                        <p:cTn id="55" dur="500"/>
                                        <p:tgtEl>
                                          <p:spTgt spid="3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9"/>
                                        </p:tgtEl>
                                        <p:attrNameLst>
                                          <p:attrName>style.visibility</p:attrName>
                                        </p:attrNameLst>
                                      </p:cBhvr>
                                      <p:to>
                                        <p:strVal val="visible"/>
                                      </p:to>
                                    </p:set>
                                    <p:animEffect transition="in" filter="fade">
                                      <p:cBhvr>
                                        <p:cTn id="58" dur="500"/>
                                        <p:tgtEl>
                                          <p:spTgt spid="39"/>
                                        </p:tgtEl>
                                      </p:cBhvr>
                                    </p:animEffect>
                                  </p:childTnLst>
                                </p:cTn>
                              </p:par>
                              <p:par>
                                <p:cTn id="59" presetID="10" presetClass="entr" presetSubtype="0" fill="hold" nodeType="withEffect">
                                  <p:stCondLst>
                                    <p:cond delay="0"/>
                                  </p:stCondLst>
                                  <p:childTnLst>
                                    <p:set>
                                      <p:cBhvr>
                                        <p:cTn id="60" dur="1" fill="hold">
                                          <p:stCondLst>
                                            <p:cond delay="0"/>
                                          </p:stCondLst>
                                        </p:cTn>
                                        <p:tgtEl>
                                          <p:spTgt spid="40"/>
                                        </p:tgtEl>
                                        <p:attrNameLst>
                                          <p:attrName>style.visibility</p:attrName>
                                        </p:attrNameLst>
                                      </p:cBhvr>
                                      <p:to>
                                        <p:strVal val="visible"/>
                                      </p:to>
                                    </p:set>
                                    <p:animEffect transition="in" filter="fade">
                                      <p:cBhvr>
                                        <p:cTn id="61" dur="500"/>
                                        <p:tgtEl>
                                          <p:spTgt spid="40"/>
                                        </p:tgtEl>
                                      </p:cBhvr>
                                    </p:animEffect>
                                  </p:childTnLst>
                                </p:cTn>
                              </p:par>
                              <p:par>
                                <p:cTn id="62" presetID="10" presetClass="entr" presetSubtype="0" fill="hold" nodeType="withEffect">
                                  <p:stCondLst>
                                    <p:cond delay="0"/>
                                  </p:stCondLst>
                                  <p:childTnLst>
                                    <p:set>
                                      <p:cBhvr>
                                        <p:cTn id="63" dur="1" fill="hold">
                                          <p:stCondLst>
                                            <p:cond delay="0"/>
                                          </p:stCondLst>
                                        </p:cTn>
                                        <p:tgtEl>
                                          <p:spTgt spid="42"/>
                                        </p:tgtEl>
                                        <p:attrNameLst>
                                          <p:attrName>style.visibility</p:attrName>
                                        </p:attrNameLst>
                                      </p:cBhvr>
                                      <p:to>
                                        <p:strVal val="visible"/>
                                      </p:to>
                                    </p:set>
                                    <p:animEffect transition="in" filter="fade">
                                      <p:cBhvr>
                                        <p:cTn id="64" dur="500"/>
                                        <p:tgtEl>
                                          <p:spTgt spid="42"/>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56"/>
                                        </p:tgtEl>
                                        <p:attrNameLst>
                                          <p:attrName>style.visibility</p:attrName>
                                        </p:attrNameLst>
                                      </p:cBhvr>
                                      <p:to>
                                        <p:strVal val="visible"/>
                                      </p:to>
                                    </p:set>
                                    <p:animEffect transition="in" filter="fade">
                                      <p:cBhvr>
                                        <p:cTn id="69" dur="500"/>
                                        <p:tgtEl>
                                          <p:spTgt spid="56"/>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6"/>
                                        </p:tgtEl>
                                        <p:attrNameLst>
                                          <p:attrName>style.visibility</p:attrName>
                                        </p:attrNameLst>
                                      </p:cBhvr>
                                      <p:to>
                                        <p:strVal val="visible"/>
                                      </p:to>
                                    </p:set>
                                    <p:animEffect transition="in" filter="fade">
                                      <p:cBhvr>
                                        <p:cTn id="72" dur="500"/>
                                        <p:tgtEl>
                                          <p:spTgt spid="4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47"/>
                                        </p:tgtEl>
                                        <p:attrNameLst>
                                          <p:attrName>style.visibility</p:attrName>
                                        </p:attrNameLst>
                                      </p:cBhvr>
                                      <p:to>
                                        <p:strVal val="visible"/>
                                      </p:to>
                                    </p:set>
                                    <p:animEffect transition="in" filter="fade">
                                      <p:cBhvr>
                                        <p:cTn id="75" dur="500"/>
                                        <p:tgtEl>
                                          <p:spTgt spid="4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48"/>
                                        </p:tgtEl>
                                        <p:attrNameLst>
                                          <p:attrName>style.visibility</p:attrName>
                                        </p:attrNameLst>
                                      </p:cBhvr>
                                      <p:to>
                                        <p:strVal val="visible"/>
                                      </p:to>
                                    </p:set>
                                    <p:animEffect transition="in" filter="fade">
                                      <p:cBhvr>
                                        <p:cTn id="78" dur="500"/>
                                        <p:tgtEl>
                                          <p:spTgt spid="48"/>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49"/>
                                        </p:tgtEl>
                                        <p:attrNameLst>
                                          <p:attrName>style.visibility</p:attrName>
                                        </p:attrNameLst>
                                      </p:cBhvr>
                                      <p:to>
                                        <p:strVal val="visible"/>
                                      </p:to>
                                    </p:set>
                                    <p:animEffect transition="in" filter="fade">
                                      <p:cBhvr>
                                        <p:cTn id="81" dur="500"/>
                                        <p:tgtEl>
                                          <p:spTgt spid="49"/>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51"/>
                                        </p:tgtEl>
                                        <p:attrNameLst>
                                          <p:attrName>style.visibility</p:attrName>
                                        </p:attrNameLst>
                                      </p:cBhvr>
                                      <p:to>
                                        <p:strVal val="visible"/>
                                      </p:to>
                                    </p:set>
                                    <p:animEffect transition="in" filter="fade">
                                      <p:cBhvr>
                                        <p:cTn id="84"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50" grpId="0" animBg="1"/>
      <p:bldP spid="52" grpId="0" animBg="1"/>
      <p:bldP spid="57" grpId="0" animBg="1"/>
      <p:bldP spid="58" grpId="0" animBg="1"/>
      <p:bldP spid="59" grpId="0" animBg="1"/>
      <p:bldP spid="31" grpId="0" animBg="1"/>
      <p:bldP spid="32" grpId="0" animBg="1"/>
      <p:bldP spid="37" grpId="0" animBg="1"/>
      <p:bldP spid="38" grpId="0" animBg="1"/>
      <p:bldP spid="39" grpId="0" animBg="1"/>
      <p:bldP spid="46" grpId="0" animBg="1"/>
      <p:bldP spid="47" grpId="0" animBg="1"/>
      <p:bldP spid="48" grpId="0" animBg="1"/>
      <p:bldP spid="49" grpId="0" animBg="1"/>
      <p:bldP spid="5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Clustering Application</a:t>
            </a:r>
          </a:p>
        </p:txBody>
      </p:sp>
      <p:sp>
        <p:nvSpPr>
          <p:cNvPr id="12" name="Content Placeholder 2">
            <a:extLst>
              <a:ext uri="{FF2B5EF4-FFF2-40B4-BE49-F238E27FC236}">
                <a16:creationId xmlns:a16="http://schemas.microsoft.com/office/drawing/2014/main" id="{B136726A-A795-404D-A67A-DD90027B4DCF}"/>
              </a:ext>
            </a:extLst>
          </p:cNvPr>
          <p:cNvSpPr txBox="1">
            <a:spLocks/>
          </p:cNvSpPr>
          <p:nvPr/>
        </p:nvSpPr>
        <p:spPr>
          <a:xfrm>
            <a:off x="868514" y="1629032"/>
            <a:ext cx="10747396" cy="4388380"/>
          </a:xfrm>
          <a:prstGeom prst="rect">
            <a:avLst/>
          </a:prstGeom>
        </p:spPr>
        <p:txBody>
          <a:bodyPr/>
          <a:lstStyle>
            <a:lvl1pPr marL="12600" indent="0" algn="l" defTabSz="914400" rtl="0" eaLnBrk="1" latinLnBrk="0" hangingPunct="1">
              <a:lnSpc>
                <a:spcPct val="100000"/>
              </a:lnSpc>
              <a:spcBef>
                <a:spcPts val="1200"/>
              </a:spcBef>
              <a:buClr>
                <a:srgbClr val="AD007C"/>
              </a:buClr>
              <a:buFont typeface="Wingdings" panose="05000000000000000000" pitchFamily="2" charset="2"/>
              <a:buNone/>
              <a:defRPr sz="1800" kern="1200">
                <a:solidFill>
                  <a:schemeClr val="tx1"/>
                </a:solidFill>
                <a:latin typeface="+mn-lt"/>
                <a:ea typeface="+mn-ea"/>
                <a:cs typeface="Arial" panose="020B0604020202020204" pitchFamily="34" charset="0"/>
              </a:defRPr>
            </a:lvl1pPr>
            <a:lvl2pPr marL="216000" indent="-216000" algn="l" defTabSz="914400" rtl="0" eaLnBrk="1" latinLnBrk="0" hangingPunct="1">
              <a:lnSpc>
                <a:spcPct val="100000"/>
              </a:lnSpc>
              <a:spcBef>
                <a:spcPts val="1200"/>
              </a:spcBef>
              <a:buClr>
                <a:schemeClr val="tx2"/>
              </a:buClr>
              <a:buFont typeface="Wingdings" panose="05000000000000000000" pitchFamily="2" charset="2"/>
              <a:buChar char="§"/>
              <a:defRPr sz="1800" kern="1200">
                <a:solidFill>
                  <a:schemeClr val="tx1"/>
                </a:solidFill>
                <a:latin typeface="+mn-lt"/>
                <a:ea typeface="+mn-ea"/>
                <a:cs typeface="Arial" panose="020B0604020202020204" pitchFamily="34" charset="0"/>
              </a:defRPr>
            </a:lvl2pPr>
            <a:lvl3pPr marL="432000" indent="-216000" algn="l" defTabSz="914400" rtl="0" eaLnBrk="1" latinLnBrk="0" hangingPunct="1">
              <a:lnSpc>
                <a:spcPct val="100000"/>
              </a:lnSpc>
              <a:spcBef>
                <a:spcPts val="600"/>
              </a:spcBef>
              <a:buClr>
                <a:schemeClr val="tx2"/>
              </a:buClr>
              <a:buFont typeface="Symbol" panose="05050102010706020507" pitchFamily="18" charset="2"/>
              <a:buChar char="-"/>
              <a:defRPr sz="1600" kern="1200">
                <a:solidFill>
                  <a:schemeClr val="tx1"/>
                </a:solidFill>
                <a:latin typeface="+mn-lt"/>
                <a:ea typeface="+mn-ea"/>
                <a:cs typeface="Arial" panose="020B0604020202020204" pitchFamily="34" charset="0"/>
              </a:defRPr>
            </a:lvl3pPr>
            <a:lvl4pPr marL="612000" indent="-180000" algn="l" defTabSz="914400" rtl="0" eaLnBrk="1" latinLnBrk="0" hangingPunct="1">
              <a:lnSpc>
                <a:spcPct val="100000"/>
              </a:lnSpc>
              <a:spcBef>
                <a:spcPts val="400"/>
              </a:spcBef>
              <a:buClr>
                <a:schemeClr val="tx2"/>
              </a:buClr>
              <a:buFont typeface="Symbol" panose="05050102010706020507" pitchFamily="18" charset="2"/>
              <a:buChar char="-"/>
              <a:defRPr sz="1400" kern="1200">
                <a:solidFill>
                  <a:schemeClr val="tx1"/>
                </a:solidFill>
                <a:latin typeface="+mn-lt"/>
                <a:ea typeface="+mn-ea"/>
                <a:cs typeface="Arial" panose="020B0604020202020204" pitchFamily="34" charset="0"/>
              </a:defRPr>
            </a:lvl4pPr>
            <a:lvl5pPr marL="0" indent="0" algn="l" defTabSz="914400" rtl="0" eaLnBrk="1" latinLnBrk="0" hangingPunct="1">
              <a:lnSpc>
                <a:spcPct val="100000"/>
              </a:lnSpc>
              <a:spcBef>
                <a:spcPts val="2400"/>
              </a:spcBef>
              <a:spcAft>
                <a:spcPts val="0"/>
              </a:spcAft>
              <a:buClr>
                <a:srgbClr val="AD007C"/>
              </a:buClr>
              <a:buFont typeface="Wingdings" panose="05000000000000000000" pitchFamily="2" charset="2"/>
              <a:buNone/>
              <a:defRPr sz="1800" kern="1200" cap="none" baseline="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latin typeface="Calibri" panose="020F0502020204030204" pitchFamily="34" charset="0"/>
                <a:cs typeface="Calibri" panose="020F0502020204030204" pitchFamily="34" charset="0"/>
              </a:rPr>
              <a:t>Applications include:</a:t>
            </a:r>
          </a:p>
          <a:p>
            <a:endParaRPr lang="en-US" sz="1801" dirty="0">
              <a:latin typeface="Calibri" panose="020F0502020204030204" pitchFamily="34" charset="0"/>
              <a:cs typeface="Calibri" panose="020F0502020204030204" pitchFamily="34" charset="0"/>
            </a:endParaRPr>
          </a:p>
          <a:p>
            <a:pPr marL="355496" indent="-342895">
              <a:buClrTx/>
              <a:buFont typeface="Arial" panose="020B0604020202020204" pitchFamily="34" charset="0"/>
              <a:buChar char="•"/>
            </a:pPr>
            <a:r>
              <a:rPr lang="en-US" sz="2400" dirty="0">
                <a:latin typeface="Calibri" panose="020F0502020204030204" pitchFamily="34" charset="0"/>
                <a:cs typeface="Calibri" panose="020F0502020204030204" pitchFamily="34" charset="0"/>
              </a:rPr>
              <a:t>Automatically grouping documents/webpages into topics</a:t>
            </a:r>
          </a:p>
          <a:p>
            <a:endParaRPr lang="en-US" sz="1801" dirty="0">
              <a:latin typeface="Calibri" panose="020F0502020204030204" pitchFamily="34" charset="0"/>
              <a:cs typeface="Calibri" panose="020F0502020204030204" pitchFamily="34" charset="0"/>
            </a:endParaRPr>
          </a:p>
          <a:p>
            <a:pPr marL="355496" indent="-342895">
              <a:buClrTx/>
              <a:buFont typeface="Arial" panose="020B0604020202020204" pitchFamily="34" charset="0"/>
              <a:buChar char="•"/>
            </a:pPr>
            <a:r>
              <a:rPr lang="en-US" sz="2400" dirty="0">
                <a:latin typeface="Calibri" panose="020F0502020204030204" pitchFamily="34" charset="0"/>
                <a:cs typeface="Calibri" panose="020F0502020204030204" pitchFamily="34" charset="0"/>
              </a:rPr>
              <a:t>Clustering countries into development categories</a:t>
            </a:r>
          </a:p>
          <a:p>
            <a:pPr marL="12601">
              <a:buClrTx/>
            </a:pPr>
            <a:r>
              <a:rPr lang="en-US" sz="2400" dirty="0">
                <a:latin typeface="Calibri" panose="020F0502020204030204" pitchFamily="34" charset="0"/>
                <a:cs typeface="Calibri" panose="020F0502020204030204" pitchFamily="34" charset="0"/>
              </a:rPr>
              <a:t> </a:t>
            </a:r>
          </a:p>
          <a:p>
            <a:pPr marL="355496" indent="-342895">
              <a:buClrTx/>
              <a:buFont typeface="Arial" panose="020B0604020202020204" pitchFamily="34" charset="0"/>
              <a:buChar char="•"/>
            </a:pPr>
            <a:r>
              <a:rPr lang="en-US" sz="2400" dirty="0">
                <a:latin typeface="Calibri" panose="020F0502020204030204" pitchFamily="34" charset="0"/>
                <a:cs typeface="Calibri" panose="020F0502020204030204" pitchFamily="34" charset="0"/>
              </a:rPr>
              <a:t>Clustering customers based on their purchase behaviors</a:t>
            </a:r>
          </a:p>
          <a:p>
            <a:endParaRPr lang="en-US" sz="1801" dirty="0">
              <a:latin typeface="Calibri" panose="020F0502020204030204" pitchFamily="34" charset="0"/>
              <a:cs typeface="Calibri" panose="020F0502020204030204" pitchFamily="34" charset="0"/>
            </a:endParaRPr>
          </a:p>
          <a:p>
            <a:pPr lvl="1"/>
            <a:endParaRPr lang="en-US" sz="1801" dirty="0">
              <a:latin typeface="Calibri" panose="020F0502020204030204" pitchFamily="34" charset="0"/>
              <a:cs typeface="Calibri" panose="020F0502020204030204" pitchFamily="34" charset="0"/>
            </a:endParaRPr>
          </a:p>
          <a:p>
            <a:endParaRPr lang="en-US" sz="1801" dirty="0">
              <a:latin typeface="Calibri" panose="020F0502020204030204" pitchFamily="34" charset="0"/>
              <a:cs typeface="Calibri" panose="020F0502020204030204" pitchFamily="34" charset="0"/>
            </a:endParaRPr>
          </a:p>
          <a:p>
            <a:endParaRPr lang="en-US" sz="180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799944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5B00A5B-B06A-401B-9D93-FD90933644A3}"/>
              </a:ext>
            </a:extLst>
          </p:cNvPr>
          <p:cNvSpPr>
            <a:spLocks noGrp="1"/>
          </p:cNvSpPr>
          <p:nvPr>
            <p:ph type="subTitle" idx="13"/>
          </p:nvPr>
        </p:nvSpPr>
        <p:spPr>
          <a:xfrm>
            <a:off x="922708" y="1622417"/>
            <a:ext cx="10753200" cy="366610"/>
          </a:xfrm>
        </p:spPr>
        <p:txBody>
          <a:bodyPr/>
          <a:lstStyle/>
          <a:p>
            <a:r>
              <a:rPr lang="en-US" sz="2800" dirty="0">
                <a:solidFill>
                  <a:schemeClr val="tx1"/>
                </a:solidFill>
                <a:latin typeface="Calibri" panose="020F0502020204030204" pitchFamily="34" charset="0"/>
                <a:cs typeface="Calibri" panose="020F0502020204030204" pitchFamily="34" charset="0"/>
              </a:rPr>
              <a:t> Why is it important to assess model accuracy?</a:t>
            </a:r>
          </a:p>
        </p:txBody>
      </p:sp>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7. Model Assessment and Validation</a:t>
            </a:r>
          </a:p>
        </p:txBody>
      </p:sp>
      <p:sp>
        <p:nvSpPr>
          <p:cNvPr id="12" name="TextBox 11">
            <a:extLst>
              <a:ext uri="{FF2B5EF4-FFF2-40B4-BE49-F238E27FC236}">
                <a16:creationId xmlns:a16="http://schemas.microsoft.com/office/drawing/2014/main" id="{55D13497-E2C4-4CC1-A43D-42EF72D7BC31}"/>
              </a:ext>
            </a:extLst>
          </p:cNvPr>
          <p:cNvSpPr txBox="1"/>
          <p:nvPr/>
        </p:nvSpPr>
        <p:spPr>
          <a:xfrm>
            <a:off x="862709" y="2532640"/>
            <a:ext cx="10609892" cy="3416320"/>
          </a:xfrm>
          <a:prstGeom prst="rect">
            <a:avLst/>
          </a:prstGeom>
          <a:noFill/>
        </p:spPr>
        <p:txBody>
          <a:bodyPr wrap="square">
            <a:spAutoFit/>
          </a:bodyPr>
          <a:lstStyle/>
          <a:p>
            <a:pPr marL="285748" indent="-285748">
              <a:buFont typeface="Arial" panose="020B0604020202020204" pitchFamily="34" charset="0"/>
              <a:buChar char="•"/>
            </a:pPr>
            <a:r>
              <a:rPr lang="en-US" sz="2400" dirty="0">
                <a:latin typeface="Calibri" panose="020F0502020204030204" pitchFamily="34" charset="0"/>
                <a:cs typeface="Calibri" panose="020F0502020204030204" pitchFamily="34" charset="0"/>
              </a:rPr>
              <a:t>No method dominates all others over all possible data sets</a:t>
            </a:r>
          </a:p>
          <a:p>
            <a:pPr marL="285748" indent="-285748">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a:p>
            <a:pPr marL="285748" indent="-285748">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On a particular data set, one specific method may work best, but some other method may work better on a similar but different data set.</a:t>
            </a:r>
            <a:r>
              <a:rPr lang="en-US" sz="2400" dirty="0">
                <a:latin typeface="Calibri" panose="020F0502020204030204" pitchFamily="34" charset="0"/>
                <a:cs typeface="Calibri" panose="020F0502020204030204" pitchFamily="34" charset="0"/>
              </a:rPr>
              <a:t> </a:t>
            </a:r>
          </a:p>
          <a:p>
            <a:pPr marL="285748" indent="-285748">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a:p>
            <a:pPr marL="285748" indent="-285748">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Hence, it is important to decide for any given set of data which method produces the best results</a:t>
            </a:r>
            <a:br>
              <a:rPr lang="en-US" sz="2400" dirty="0">
                <a:latin typeface="Calibri" panose="020F0502020204030204" pitchFamily="34" charset="0"/>
                <a:cs typeface="Calibri" panose="020F0502020204030204" pitchFamily="34" charset="0"/>
              </a:rPr>
            </a:br>
            <a:br>
              <a:rPr lang="en-US" sz="2400" dirty="0">
                <a:latin typeface="Calibri" panose="020F0502020204030204" pitchFamily="34" charset="0"/>
                <a:cs typeface="Calibri" panose="020F0502020204030204" pitchFamily="34" charset="0"/>
              </a:rPr>
            </a:br>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398371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5B00A5B-B06A-401B-9D93-FD90933644A3}"/>
              </a:ext>
            </a:extLst>
          </p:cNvPr>
          <p:cNvSpPr>
            <a:spLocks noGrp="1"/>
          </p:cNvSpPr>
          <p:nvPr>
            <p:ph type="subTitle" idx="13"/>
          </p:nvPr>
        </p:nvSpPr>
        <p:spPr>
          <a:xfrm>
            <a:off x="922708" y="1622417"/>
            <a:ext cx="10753200" cy="366610"/>
          </a:xfrm>
        </p:spPr>
        <p:txBody>
          <a:bodyPr/>
          <a:lstStyle/>
          <a:p>
            <a:r>
              <a:rPr lang="en-US" sz="2800" dirty="0">
                <a:solidFill>
                  <a:schemeClr val="tx1"/>
                </a:solidFill>
                <a:latin typeface="Calibri" panose="020F0502020204030204" pitchFamily="34" charset="0"/>
                <a:cs typeface="Calibri" panose="020F0502020204030204" pitchFamily="34" charset="0"/>
              </a:rPr>
              <a:t> Measuring the quality of regression algorithm</a:t>
            </a:r>
          </a:p>
        </p:txBody>
      </p:sp>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Model Assessment and Validation (cont.)</a:t>
            </a:r>
          </a:p>
        </p:txBody>
      </p:sp>
      <p:sp>
        <p:nvSpPr>
          <p:cNvPr id="12" name="TextBox 11">
            <a:extLst>
              <a:ext uri="{FF2B5EF4-FFF2-40B4-BE49-F238E27FC236}">
                <a16:creationId xmlns:a16="http://schemas.microsoft.com/office/drawing/2014/main" id="{55D13497-E2C4-4CC1-A43D-42EF72D7BC31}"/>
              </a:ext>
            </a:extLst>
          </p:cNvPr>
          <p:cNvSpPr txBox="1"/>
          <p:nvPr/>
        </p:nvSpPr>
        <p:spPr>
          <a:xfrm>
            <a:off x="862709" y="2532639"/>
            <a:ext cx="10609892" cy="3416320"/>
          </a:xfrm>
          <a:prstGeom prst="rect">
            <a:avLst/>
          </a:prstGeom>
          <a:noFill/>
        </p:spPr>
        <p:txBody>
          <a:bodyPr wrap="square">
            <a:spAutoFit/>
          </a:bodyPr>
          <a:lstStyle/>
          <a:p>
            <a:pPr marL="285748" indent="-285748">
              <a:buFont typeface="Arial" panose="020B0604020202020204" pitchFamily="34" charset="0"/>
              <a:buChar char="•"/>
            </a:pPr>
            <a:r>
              <a:rPr lang="en-US" sz="2400" dirty="0">
                <a:latin typeface="Calibri" panose="020F0502020204030204" pitchFamily="34" charset="0"/>
                <a:cs typeface="Calibri" panose="020F0502020204030204" pitchFamily="34" charset="0"/>
              </a:rPr>
              <a:t>To assess the quality of fit of a regression model, we need some way to measure how well its predictions match the observed data</a:t>
            </a:r>
            <a:br>
              <a:rPr lang="en-US" sz="2400" dirty="0">
                <a:latin typeface="Calibri" panose="020F0502020204030204" pitchFamily="34" charset="0"/>
                <a:cs typeface="Calibri" panose="020F0502020204030204" pitchFamily="34" charset="0"/>
              </a:rPr>
            </a:br>
            <a:endParaRPr lang="en-US" sz="2400" dirty="0">
              <a:latin typeface="Calibri" panose="020F0502020204030204" pitchFamily="34" charset="0"/>
              <a:cs typeface="Calibri" panose="020F0502020204030204" pitchFamily="34" charset="0"/>
            </a:endParaRPr>
          </a:p>
          <a:p>
            <a:pPr marL="285748" indent="-285748">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In the regression setting, the most commonly-used measure is the </a:t>
            </a:r>
            <a:r>
              <a:rPr lang="en-US" sz="2400" dirty="0">
                <a:solidFill>
                  <a:srgbClr val="C00000"/>
                </a:solidFill>
                <a:latin typeface="Calibri" panose="020F0502020204030204" pitchFamily="34" charset="0"/>
                <a:cs typeface="Calibri" panose="020F0502020204030204" pitchFamily="34" charset="0"/>
              </a:rPr>
              <a:t>mean squared error (MSE) </a:t>
            </a:r>
            <a:br>
              <a:rPr lang="en-US" sz="2400" dirty="0">
                <a:solidFill>
                  <a:srgbClr val="C00000"/>
                </a:solidFill>
                <a:latin typeface="Calibri" panose="020F0502020204030204" pitchFamily="34" charset="0"/>
                <a:cs typeface="Calibri" panose="020F0502020204030204" pitchFamily="34" charset="0"/>
              </a:rPr>
            </a:br>
            <a:endParaRPr lang="en-US" sz="2400" dirty="0">
              <a:solidFill>
                <a:srgbClr val="C00000"/>
              </a:solidFill>
              <a:latin typeface="Calibri" panose="020F0502020204030204" pitchFamily="34" charset="0"/>
              <a:cs typeface="Calibri" panose="020F0502020204030204" pitchFamily="34" charset="0"/>
            </a:endParaRPr>
          </a:p>
          <a:p>
            <a:br>
              <a:rPr lang="en-US" sz="2400" dirty="0">
                <a:latin typeface="Calibri" panose="020F0502020204030204" pitchFamily="34" charset="0"/>
                <a:cs typeface="Calibri" panose="020F0502020204030204" pitchFamily="34" charset="0"/>
              </a:rPr>
            </a:br>
            <a:br>
              <a:rPr lang="en-US" sz="2400" dirty="0">
                <a:latin typeface="Calibri" panose="020F0502020204030204" pitchFamily="34" charset="0"/>
                <a:cs typeface="Calibri" panose="020F0502020204030204" pitchFamily="34" charset="0"/>
              </a:rPr>
            </a:br>
            <a:endParaRPr lang="en-US" sz="24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CA8F6CCA-581F-4AE3-947E-DC0AC40F41DE}"/>
              </a:ext>
            </a:extLst>
          </p:cNvPr>
          <p:cNvPicPr>
            <a:picLocks noChangeAspect="1"/>
          </p:cNvPicPr>
          <p:nvPr/>
        </p:nvPicPr>
        <p:blipFill>
          <a:blip r:embed="rId3"/>
          <a:stretch>
            <a:fillRect/>
          </a:stretch>
        </p:blipFill>
        <p:spPr>
          <a:xfrm>
            <a:off x="5433377" y="4671632"/>
            <a:ext cx="5162551" cy="1457324"/>
          </a:xfrm>
          <a:prstGeom prst="rect">
            <a:avLst/>
          </a:prstGeom>
        </p:spPr>
      </p:pic>
    </p:spTree>
    <p:extLst>
      <p:ext uri="{BB962C8B-B14F-4D97-AF65-F5344CB8AC3E}">
        <p14:creationId xmlns:p14="http://schemas.microsoft.com/office/powerpoint/2010/main" val="11480087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5B00A5B-B06A-401B-9D93-FD90933644A3}"/>
              </a:ext>
            </a:extLst>
          </p:cNvPr>
          <p:cNvSpPr>
            <a:spLocks noGrp="1"/>
          </p:cNvSpPr>
          <p:nvPr>
            <p:ph type="subTitle" idx="13"/>
          </p:nvPr>
        </p:nvSpPr>
        <p:spPr>
          <a:xfrm>
            <a:off x="922708" y="1629032"/>
            <a:ext cx="10753200" cy="366610"/>
          </a:xfrm>
        </p:spPr>
        <p:txBody>
          <a:bodyPr/>
          <a:lstStyle/>
          <a:p>
            <a:r>
              <a:rPr lang="en-US" sz="2800" dirty="0">
                <a:solidFill>
                  <a:schemeClr val="tx1"/>
                </a:solidFill>
                <a:latin typeface="Calibri" panose="020F0502020204030204" pitchFamily="34" charset="0"/>
                <a:cs typeface="Calibri" panose="020F0502020204030204" pitchFamily="34" charset="0"/>
              </a:rPr>
              <a:t> Measuring the quality of classification algorithm </a:t>
            </a:r>
          </a:p>
        </p:txBody>
      </p:sp>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Model Assessment and Validation (cont.)</a:t>
            </a:r>
          </a:p>
        </p:txBody>
      </p:sp>
      <p:sp>
        <p:nvSpPr>
          <p:cNvPr id="12" name="TextBox 11">
            <a:extLst>
              <a:ext uri="{FF2B5EF4-FFF2-40B4-BE49-F238E27FC236}">
                <a16:creationId xmlns:a16="http://schemas.microsoft.com/office/drawing/2014/main" id="{55D13497-E2C4-4CC1-A43D-42EF72D7BC31}"/>
              </a:ext>
            </a:extLst>
          </p:cNvPr>
          <p:cNvSpPr txBox="1"/>
          <p:nvPr/>
        </p:nvSpPr>
        <p:spPr>
          <a:xfrm>
            <a:off x="899400" y="2529014"/>
            <a:ext cx="10573204" cy="2677656"/>
          </a:xfrm>
          <a:prstGeom prst="rect">
            <a:avLst/>
          </a:prstGeom>
          <a:noFill/>
        </p:spPr>
        <p:txBody>
          <a:bodyPr wrap="square">
            <a:spAutoFit/>
          </a:bodyPr>
          <a:lstStyle/>
          <a:p>
            <a:pPr marL="285748" indent="-285748">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The most common approach for quantifying the </a:t>
            </a:r>
            <a:r>
              <a:rPr lang="en-US" sz="2400" dirty="0">
                <a:solidFill>
                  <a:srgbClr val="C00000"/>
                </a:solidFill>
                <a:latin typeface="Calibri" panose="020F0502020204030204" pitchFamily="34" charset="0"/>
                <a:cs typeface="Calibri" panose="020F0502020204030204" pitchFamily="34" charset="0"/>
              </a:rPr>
              <a:t>accuracy</a:t>
            </a:r>
            <a:r>
              <a:rPr lang="en-US" sz="2400" dirty="0">
                <a:solidFill>
                  <a:srgbClr val="000000"/>
                </a:solidFill>
                <a:latin typeface="Calibri" panose="020F0502020204030204" pitchFamily="34" charset="0"/>
                <a:cs typeface="Calibri" panose="020F0502020204030204" pitchFamily="34" charset="0"/>
              </a:rPr>
              <a:t> of our estimate</a:t>
            </a:r>
            <a:r>
              <a:rPr lang="en-US" sz="2400" dirty="0">
                <a:solidFill>
                  <a:srgbClr val="C00000"/>
                </a:solidFill>
                <a:latin typeface="Calibri" panose="020F0502020204030204" pitchFamily="34" charset="0"/>
                <a:cs typeface="Calibri" panose="020F0502020204030204" pitchFamily="34" charset="0"/>
              </a:rPr>
              <a:t> </a:t>
            </a:r>
            <a:r>
              <a:rPr lang="cy-GB" sz="2400" dirty="0">
                <a:solidFill>
                  <a:srgbClr val="C00000"/>
                </a:solidFill>
                <a:latin typeface="Calibri" panose="020F0502020204030204" pitchFamily="34" charset="0"/>
                <a:cs typeface="Calibri" panose="020F0502020204030204" pitchFamily="34" charset="0"/>
              </a:rPr>
              <a:t>ŷ</a:t>
            </a:r>
            <a:r>
              <a:rPr lang="cy-GB" sz="2400" baseline="-25000" dirty="0">
                <a:solidFill>
                  <a:srgbClr val="C00000"/>
                </a:solidFill>
                <a:latin typeface="Calibri" panose="020F0502020204030204" pitchFamily="34" charset="0"/>
                <a:cs typeface="Calibri" panose="020F0502020204030204" pitchFamily="34" charset="0"/>
              </a:rPr>
              <a:t>i</a:t>
            </a:r>
            <a:r>
              <a:rPr lang="en-US" sz="2400" baseline="-25000" dirty="0">
                <a:solidFill>
                  <a:srgbClr val="C00000"/>
                </a:solidFill>
                <a:latin typeface="Calibri" panose="020F0502020204030204" pitchFamily="34" charset="0"/>
                <a:cs typeface="Calibri" panose="020F0502020204030204" pitchFamily="34" charset="0"/>
              </a:rPr>
              <a:t> </a:t>
            </a:r>
            <a:r>
              <a:rPr lang="en-US" sz="2400" dirty="0">
                <a:solidFill>
                  <a:srgbClr val="000000"/>
                </a:solidFill>
                <a:latin typeface="Calibri" panose="020F0502020204030204" pitchFamily="34" charset="0"/>
                <a:cs typeface="Calibri" panose="020F0502020204030204" pitchFamily="34" charset="0"/>
              </a:rPr>
              <a:t>is the </a:t>
            </a:r>
            <a:r>
              <a:rPr lang="en-US" sz="2400" dirty="0">
                <a:solidFill>
                  <a:srgbClr val="C00000"/>
                </a:solidFill>
                <a:latin typeface="Calibri" panose="020F0502020204030204" pitchFamily="34" charset="0"/>
                <a:cs typeface="Calibri" panose="020F0502020204030204" pitchFamily="34" charset="0"/>
              </a:rPr>
              <a:t>error rate</a:t>
            </a:r>
            <a:r>
              <a:rPr lang="en-US" sz="2400" dirty="0">
                <a:solidFill>
                  <a:srgbClr val="000000"/>
                </a:solidFill>
                <a:latin typeface="Calibri" panose="020F0502020204030204" pitchFamily="34" charset="0"/>
                <a:cs typeface="Calibri" panose="020F0502020204030204" pitchFamily="34" charset="0"/>
              </a:rPr>
              <a:t>, the proportion of mistakes that are made if we apply our estimate </a:t>
            </a:r>
            <a:r>
              <a:rPr lang="cy-GB" sz="2400" dirty="0">
                <a:solidFill>
                  <a:srgbClr val="C00000"/>
                </a:solidFill>
                <a:latin typeface="Calibri" panose="020F0502020204030204" pitchFamily="34" charset="0"/>
                <a:cs typeface="Calibri" panose="020F0502020204030204" pitchFamily="34" charset="0"/>
              </a:rPr>
              <a:t>ŷ</a:t>
            </a:r>
            <a:r>
              <a:rPr lang="cy-GB" sz="2400" baseline="-25000" dirty="0">
                <a:solidFill>
                  <a:srgbClr val="C00000"/>
                </a:solidFill>
                <a:latin typeface="Calibri" panose="020F0502020204030204" pitchFamily="34" charset="0"/>
                <a:cs typeface="Calibri" panose="020F0502020204030204" pitchFamily="34" charset="0"/>
              </a:rPr>
              <a:t>i</a:t>
            </a:r>
            <a:r>
              <a:rPr lang="en-US" sz="2400" dirty="0">
                <a:solidFill>
                  <a:srgbClr val="C00000"/>
                </a:solidFill>
                <a:latin typeface="Calibri" panose="020F0502020204030204" pitchFamily="34" charset="0"/>
                <a:cs typeface="Calibri" panose="020F0502020204030204" pitchFamily="34" charset="0"/>
              </a:rPr>
              <a:t> </a:t>
            </a:r>
            <a:r>
              <a:rPr lang="en-US" sz="2400" dirty="0">
                <a:solidFill>
                  <a:srgbClr val="000000"/>
                </a:solidFill>
                <a:latin typeface="Calibri" panose="020F0502020204030204" pitchFamily="34" charset="0"/>
                <a:cs typeface="Calibri" panose="020F0502020204030204" pitchFamily="34" charset="0"/>
              </a:rPr>
              <a:t>to the validation/test observations</a:t>
            </a:r>
            <a:br>
              <a:rPr lang="en-US" sz="2400" dirty="0">
                <a:latin typeface="Calibri" panose="020F0502020204030204" pitchFamily="34" charset="0"/>
                <a:cs typeface="Calibri" panose="020F0502020204030204" pitchFamily="34" charset="0"/>
              </a:rPr>
            </a:br>
            <a:endParaRPr lang="en-US" sz="2400" dirty="0">
              <a:latin typeface="Calibri" panose="020F0502020204030204" pitchFamily="34" charset="0"/>
              <a:cs typeface="Calibri" panose="020F0502020204030204" pitchFamily="34" charset="0"/>
            </a:endParaRPr>
          </a:p>
          <a:p>
            <a:br>
              <a:rPr lang="en-US" sz="2400" dirty="0">
                <a:latin typeface="Calibri" panose="020F0502020204030204" pitchFamily="34" charset="0"/>
                <a:cs typeface="Calibri" panose="020F0502020204030204" pitchFamily="34" charset="0"/>
              </a:rPr>
            </a:br>
            <a:br>
              <a:rPr lang="en-US" sz="2400" dirty="0">
                <a:latin typeface="Calibri" panose="020F0502020204030204" pitchFamily="34" charset="0"/>
                <a:cs typeface="Calibri" panose="020F0502020204030204" pitchFamily="34" charset="0"/>
              </a:rPr>
            </a:br>
            <a:endParaRPr lang="en-US" sz="24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CE7E99D-F8D2-4CD6-96BE-F2FC72994CDE}"/>
              </a:ext>
            </a:extLst>
          </p:cNvPr>
          <p:cNvPicPr>
            <a:picLocks noChangeAspect="1"/>
          </p:cNvPicPr>
          <p:nvPr/>
        </p:nvPicPr>
        <p:blipFill>
          <a:blip r:embed="rId3"/>
          <a:stretch>
            <a:fillRect/>
          </a:stretch>
        </p:blipFill>
        <p:spPr>
          <a:xfrm>
            <a:off x="1176082" y="4088989"/>
            <a:ext cx="2771774" cy="1381125"/>
          </a:xfrm>
          <a:prstGeom prst="rect">
            <a:avLst/>
          </a:prstGeom>
        </p:spPr>
      </p:pic>
      <p:sp>
        <p:nvSpPr>
          <p:cNvPr id="3" name="Rectangle 2">
            <a:extLst>
              <a:ext uri="{FF2B5EF4-FFF2-40B4-BE49-F238E27FC236}">
                <a16:creationId xmlns:a16="http://schemas.microsoft.com/office/drawing/2014/main" id="{FBC58E45-9881-45AE-B1B5-D289D1A747FC}"/>
              </a:ext>
            </a:extLst>
          </p:cNvPr>
          <p:cNvSpPr/>
          <p:nvPr/>
        </p:nvSpPr>
        <p:spPr>
          <a:xfrm>
            <a:off x="5736005" y="4508981"/>
            <a:ext cx="4019933" cy="8999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y-GB" sz="2800" dirty="0">
                <a:solidFill>
                  <a:schemeClr val="tx1"/>
                </a:solidFill>
                <a:latin typeface="Calibri" panose="020F0502020204030204" pitchFamily="34" charset="0"/>
                <a:cs typeface="Calibri" panose="020F0502020204030204" pitchFamily="34" charset="0"/>
              </a:rPr>
              <a:t>If y</a:t>
            </a:r>
            <a:r>
              <a:rPr lang="cy-GB" sz="2800" baseline="-25000" dirty="0">
                <a:solidFill>
                  <a:schemeClr val="tx1"/>
                </a:solidFill>
                <a:latin typeface="Calibri" panose="020F0502020204030204" pitchFamily="34" charset="0"/>
                <a:cs typeface="Calibri" panose="020F0502020204030204" pitchFamily="34" charset="0"/>
              </a:rPr>
              <a:t>i</a:t>
            </a:r>
            <a:r>
              <a:rPr lang="cy-GB" sz="2800" dirty="0">
                <a:solidFill>
                  <a:schemeClr val="tx1"/>
                </a:solidFill>
                <a:latin typeface="Calibri" panose="020F0502020204030204" pitchFamily="34" charset="0"/>
                <a:cs typeface="Calibri" panose="020F0502020204030204" pitchFamily="34" charset="0"/>
              </a:rPr>
              <a:t>≠ŷ</a:t>
            </a:r>
            <a:r>
              <a:rPr lang="cy-GB" sz="2800" baseline="-25000" dirty="0">
                <a:solidFill>
                  <a:schemeClr val="tx1"/>
                </a:solidFill>
                <a:latin typeface="Calibri" panose="020F0502020204030204" pitchFamily="34" charset="0"/>
                <a:cs typeface="Calibri" panose="020F0502020204030204" pitchFamily="34" charset="0"/>
              </a:rPr>
              <a:t>i</a:t>
            </a:r>
            <a:r>
              <a:rPr lang="cy-GB" sz="2800" dirty="0">
                <a:solidFill>
                  <a:schemeClr val="tx1"/>
                </a:solidFill>
                <a:latin typeface="Calibri" panose="020F0502020204030204" pitchFamily="34" charset="0"/>
                <a:cs typeface="Calibri" panose="020F0502020204030204" pitchFamily="34" charset="0"/>
              </a:rPr>
              <a:t>  &lt;=&gt; </a:t>
            </a:r>
            <a:r>
              <a:rPr lang="cy-GB" sz="2800" i="1" dirty="0">
                <a:solidFill>
                  <a:schemeClr val="tx1"/>
                </a:solidFill>
                <a:latin typeface="Centaur" panose="02030504050205020304" pitchFamily="18" charset="0"/>
                <a:cs typeface="Calibri" panose="020F0502020204030204" pitchFamily="34" charset="0"/>
              </a:rPr>
              <a:t>I </a:t>
            </a:r>
            <a:r>
              <a:rPr lang="cy-GB" sz="2800" dirty="0">
                <a:solidFill>
                  <a:schemeClr val="tx1"/>
                </a:solidFill>
                <a:latin typeface="Calibri" panose="020F0502020204030204" pitchFamily="34" charset="0"/>
                <a:cs typeface="Calibri" panose="020F0502020204030204" pitchFamily="34" charset="0"/>
              </a:rPr>
              <a:t>(y</a:t>
            </a:r>
            <a:r>
              <a:rPr lang="cy-GB" sz="2800" baseline="-25000" dirty="0">
                <a:solidFill>
                  <a:schemeClr val="tx1"/>
                </a:solidFill>
                <a:latin typeface="Calibri" panose="020F0502020204030204" pitchFamily="34" charset="0"/>
                <a:cs typeface="Calibri" panose="020F0502020204030204" pitchFamily="34" charset="0"/>
              </a:rPr>
              <a:t>i</a:t>
            </a:r>
            <a:r>
              <a:rPr lang="cy-GB" sz="2800" dirty="0">
                <a:solidFill>
                  <a:schemeClr val="tx1"/>
                </a:solidFill>
                <a:latin typeface="Calibri" panose="020F0502020204030204" pitchFamily="34" charset="0"/>
                <a:cs typeface="Calibri" panose="020F0502020204030204" pitchFamily="34" charset="0"/>
              </a:rPr>
              <a:t>≠ŷ</a:t>
            </a:r>
            <a:r>
              <a:rPr lang="cy-GB" sz="2800" baseline="-25000" dirty="0">
                <a:solidFill>
                  <a:schemeClr val="tx1"/>
                </a:solidFill>
                <a:latin typeface="Calibri" panose="020F0502020204030204" pitchFamily="34" charset="0"/>
                <a:cs typeface="Calibri" panose="020F0502020204030204" pitchFamily="34" charset="0"/>
              </a:rPr>
              <a:t>i</a:t>
            </a:r>
            <a:r>
              <a:rPr lang="cy-GB" sz="2800" dirty="0">
                <a:solidFill>
                  <a:schemeClr val="tx1"/>
                </a:solidFill>
                <a:latin typeface="Calibri" panose="020F0502020204030204" pitchFamily="34" charset="0"/>
                <a:cs typeface="Calibri" panose="020F0502020204030204" pitchFamily="34" charset="0"/>
              </a:rPr>
              <a:t>)=1 otherwise  </a:t>
            </a:r>
            <a:r>
              <a:rPr lang="cy-GB" sz="2800" i="1" dirty="0">
                <a:solidFill>
                  <a:schemeClr val="tx1"/>
                </a:solidFill>
                <a:latin typeface="Centaur" panose="02030504050205020304" pitchFamily="18" charset="0"/>
                <a:cs typeface="Calibri" panose="020F0502020204030204" pitchFamily="34" charset="0"/>
              </a:rPr>
              <a:t>I </a:t>
            </a:r>
            <a:r>
              <a:rPr lang="cy-GB" sz="2800" dirty="0">
                <a:solidFill>
                  <a:schemeClr val="tx1"/>
                </a:solidFill>
                <a:latin typeface="Calibri" panose="020F0502020204030204" pitchFamily="34" charset="0"/>
                <a:cs typeface="Calibri" panose="020F0502020204030204" pitchFamily="34" charset="0"/>
              </a:rPr>
              <a:t>(y</a:t>
            </a:r>
            <a:r>
              <a:rPr lang="cy-GB" sz="2800" baseline="-25000" dirty="0">
                <a:solidFill>
                  <a:schemeClr val="tx1"/>
                </a:solidFill>
                <a:latin typeface="Calibri" panose="020F0502020204030204" pitchFamily="34" charset="0"/>
                <a:cs typeface="Calibri" panose="020F0502020204030204" pitchFamily="34" charset="0"/>
              </a:rPr>
              <a:t>i</a:t>
            </a:r>
            <a:r>
              <a:rPr lang="cy-GB" sz="2800" dirty="0">
                <a:solidFill>
                  <a:schemeClr val="tx1"/>
                </a:solidFill>
                <a:latin typeface="Calibri" panose="020F0502020204030204" pitchFamily="34" charset="0"/>
                <a:cs typeface="Calibri" panose="020F0502020204030204" pitchFamily="34" charset="0"/>
              </a:rPr>
              <a:t>≠ŷ</a:t>
            </a:r>
            <a:r>
              <a:rPr lang="cy-GB" sz="2800" baseline="-25000" dirty="0">
                <a:solidFill>
                  <a:schemeClr val="tx1"/>
                </a:solidFill>
                <a:latin typeface="Calibri" panose="020F0502020204030204" pitchFamily="34" charset="0"/>
                <a:cs typeface="Calibri" panose="020F0502020204030204" pitchFamily="34" charset="0"/>
              </a:rPr>
              <a:t>i</a:t>
            </a:r>
            <a:r>
              <a:rPr lang="cy-GB" sz="2800" dirty="0">
                <a:solidFill>
                  <a:schemeClr val="tx1"/>
                </a:solidFill>
                <a:latin typeface="Calibri" panose="020F0502020204030204" pitchFamily="34" charset="0"/>
                <a:cs typeface="Calibri" panose="020F0502020204030204" pitchFamily="34" charset="0"/>
              </a:rPr>
              <a:t>)=0</a:t>
            </a:r>
            <a:endParaRPr lang="en-US" sz="2800" dirty="0">
              <a:solidFill>
                <a:schemeClr val="tx1"/>
              </a:solidFill>
            </a:endParaRPr>
          </a:p>
        </p:txBody>
      </p:sp>
    </p:spTree>
    <p:extLst>
      <p:ext uri="{BB962C8B-B14F-4D97-AF65-F5344CB8AC3E}">
        <p14:creationId xmlns:p14="http://schemas.microsoft.com/office/powerpoint/2010/main" val="22695172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5B00A5B-B06A-401B-9D93-FD90933644A3}"/>
              </a:ext>
            </a:extLst>
          </p:cNvPr>
          <p:cNvSpPr>
            <a:spLocks noGrp="1"/>
          </p:cNvSpPr>
          <p:nvPr>
            <p:ph type="subTitle" idx="13"/>
          </p:nvPr>
        </p:nvSpPr>
        <p:spPr>
          <a:xfrm>
            <a:off x="922708" y="1629032"/>
            <a:ext cx="10753200" cy="366610"/>
          </a:xfrm>
        </p:spPr>
        <p:txBody>
          <a:bodyPr/>
          <a:lstStyle/>
          <a:p>
            <a:r>
              <a:rPr lang="en-US" sz="2800" dirty="0">
                <a:solidFill>
                  <a:schemeClr val="tx1"/>
                </a:solidFill>
                <a:latin typeface="Calibri" panose="020F0502020204030204" pitchFamily="34" charset="0"/>
                <a:cs typeface="Calibri" panose="020F0502020204030204" pitchFamily="34" charset="0"/>
              </a:rPr>
              <a:t> Given imbalance or issues related to classification algorithm,</a:t>
            </a:r>
          </a:p>
          <a:p>
            <a:r>
              <a:rPr lang="en-US" sz="2800" dirty="0">
                <a:solidFill>
                  <a:schemeClr val="tx1"/>
                </a:solidFill>
                <a:latin typeface="Calibri" panose="020F0502020204030204" pitchFamily="34" charset="0"/>
                <a:cs typeface="Calibri" panose="020F0502020204030204" pitchFamily="34" charset="0"/>
              </a:rPr>
              <a:t> Two other methods are widely used :</a:t>
            </a:r>
          </a:p>
          <a:p>
            <a:endParaRPr lang="en-US" sz="2800" dirty="0">
              <a:solidFill>
                <a:schemeClr val="tx1"/>
              </a:solidFill>
              <a:latin typeface="Calibri" panose="020F0502020204030204" pitchFamily="34" charset="0"/>
              <a:cs typeface="Calibri" panose="020F0502020204030204" pitchFamily="34" charset="0"/>
            </a:endParaRPr>
          </a:p>
          <a:p>
            <a:r>
              <a:rPr lang="en-US" sz="2800" dirty="0">
                <a:solidFill>
                  <a:schemeClr val="tx1"/>
                </a:solidFill>
                <a:latin typeface="Calibri" panose="020F0502020204030204" pitchFamily="34" charset="0"/>
                <a:cs typeface="Calibri" panose="020F0502020204030204" pitchFamily="34" charset="0"/>
              </a:rPr>
              <a:t> </a:t>
            </a:r>
          </a:p>
        </p:txBody>
      </p:sp>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Model Assessment and Validation (cont.)</a:t>
            </a:r>
          </a:p>
        </p:txBody>
      </p:sp>
      <p:sp>
        <p:nvSpPr>
          <p:cNvPr id="12" name="TextBox 11">
            <a:extLst>
              <a:ext uri="{FF2B5EF4-FFF2-40B4-BE49-F238E27FC236}">
                <a16:creationId xmlns:a16="http://schemas.microsoft.com/office/drawing/2014/main" id="{55D13497-E2C4-4CC1-A43D-42EF72D7BC31}"/>
              </a:ext>
            </a:extLst>
          </p:cNvPr>
          <p:cNvSpPr txBox="1"/>
          <p:nvPr/>
        </p:nvSpPr>
        <p:spPr>
          <a:xfrm>
            <a:off x="899399" y="2529014"/>
            <a:ext cx="10753199" cy="3785652"/>
          </a:xfrm>
          <a:prstGeom prst="rect">
            <a:avLst/>
          </a:prstGeom>
          <a:noFill/>
        </p:spPr>
        <p:txBody>
          <a:bodyPr wrap="square">
            <a:spAutoFit/>
          </a:bodyPr>
          <a:lstStyle/>
          <a:p>
            <a:endParaRPr lang="en-US" sz="2400" dirty="0">
              <a:solidFill>
                <a:srgbClr val="000000"/>
              </a:solidFill>
              <a:latin typeface="Calibri" panose="020F0502020204030204" pitchFamily="34" charset="0"/>
              <a:cs typeface="Calibri" panose="020F0502020204030204" pitchFamily="34" charset="0"/>
            </a:endParaRPr>
          </a:p>
          <a:p>
            <a:pPr marL="285748" indent="-285748">
              <a:buFont typeface="Arial" panose="020B0604020202020204" pitchFamily="34" charset="0"/>
              <a:buChar char="•"/>
            </a:pPr>
            <a:r>
              <a:rPr lang="en-US" sz="2400" b="0" i="0" dirty="0">
                <a:solidFill>
                  <a:srgbClr val="C00000"/>
                </a:solidFill>
                <a:effectLst/>
                <a:latin typeface="Calibri" panose="020F0502020204030204" pitchFamily="34" charset="0"/>
                <a:cs typeface="Calibri" panose="020F0502020204030204" pitchFamily="34" charset="0"/>
              </a:rPr>
              <a:t>Recall: </a:t>
            </a:r>
            <a:r>
              <a:rPr lang="en-US" sz="2400" dirty="0">
                <a:latin typeface="Calibri" panose="020F0502020204030204" pitchFamily="34" charset="0"/>
                <a:cs typeface="Calibri" panose="020F0502020204030204" pitchFamily="34" charset="0"/>
              </a:rPr>
              <a:t>minimizing false negatives </a:t>
            </a:r>
            <a:endParaRPr lang="en-US" sz="2400" b="0" i="0" dirty="0">
              <a:solidFill>
                <a:srgbClr val="C00000"/>
              </a:solidFill>
              <a:effectLst/>
              <a:latin typeface="Calibri" panose="020F0502020204030204" pitchFamily="34" charset="0"/>
              <a:cs typeface="Calibri" panose="020F0502020204030204" pitchFamily="34" charset="0"/>
            </a:endParaRPr>
          </a:p>
          <a:p>
            <a:r>
              <a:rPr lang="en-US" sz="2400" b="0" i="0" dirty="0">
                <a:solidFill>
                  <a:srgbClr val="C00000"/>
                </a:solidFill>
                <a:effectLst/>
                <a:latin typeface="Calibri" panose="020F0502020204030204" pitchFamily="34" charset="0"/>
                <a:cs typeface="Calibri" panose="020F0502020204030204" pitchFamily="34" charset="0"/>
              </a:rPr>
              <a:t> </a:t>
            </a:r>
          </a:p>
          <a:p>
            <a:pPr marL="285748" indent="-285748">
              <a:buFont typeface="Arial" panose="020B0604020202020204" pitchFamily="34" charset="0"/>
              <a:buChar char="•"/>
            </a:pPr>
            <a:r>
              <a:rPr lang="en-US" sz="2400" b="0" i="0" dirty="0">
                <a:solidFill>
                  <a:srgbClr val="C00000"/>
                </a:solidFill>
                <a:effectLst/>
                <a:latin typeface="Calibri" panose="020F0502020204030204" pitchFamily="34" charset="0"/>
                <a:cs typeface="Calibri" panose="020F0502020204030204" pitchFamily="34" charset="0"/>
              </a:rPr>
              <a:t> Precision: </a:t>
            </a:r>
            <a:r>
              <a:rPr lang="en-US" sz="2400" i="0" dirty="0">
                <a:effectLst/>
                <a:latin typeface="Calibri" panose="020F0502020204030204" pitchFamily="34" charset="0"/>
                <a:cs typeface="Calibri" panose="020F0502020204030204" pitchFamily="34" charset="0"/>
              </a:rPr>
              <a:t>minimizing false positives</a:t>
            </a:r>
          </a:p>
          <a:p>
            <a:pPr marL="285748" indent="-285748">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a:p>
            <a:pPr marL="285748" indent="-285748">
              <a:buFont typeface="Arial" panose="020B0604020202020204" pitchFamily="34" charset="0"/>
              <a:buChar char="•"/>
            </a:pPr>
            <a:r>
              <a:rPr lang="en-US" sz="2400" dirty="0">
                <a:latin typeface="Calibri" panose="020F0502020204030204" pitchFamily="34" charset="0"/>
                <a:cs typeface="Calibri" panose="020F0502020204030204" pitchFamily="34" charset="0"/>
              </a:rPr>
              <a:t>Produced by a confusion matrix</a:t>
            </a:r>
            <a:br>
              <a:rPr lang="en-US" sz="2400" dirty="0">
                <a:latin typeface="Calibri" panose="020F0502020204030204" pitchFamily="34" charset="0"/>
                <a:cs typeface="Calibri" panose="020F0502020204030204" pitchFamily="34" charset="0"/>
              </a:rPr>
            </a:br>
            <a:endParaRPr lang="en-US" sz="2400" dirty="0">
              <a:latin typeface="Calibri" panose="020F0502020204030204" pitchFamily="34" charset="0"/>
              <a:cs typeface="Calibri" panose="020F0502020204030204" pitchFamily="34" charset="0"/>
            </a:endParaRPr>
          </a:p>
          <a:p>
            <a:br>
              <a:rPr lang="en-US" sz="2400" dirty="0">
                <a:latin typeface="Calibri" panose="020F0502020204030204" pitchFamily="34" charset="0"/>
                <a:cs typeface="Calibri" panose="020F0502020204030204" pitchFamily="34" charset="0"/>
              </a:rPr>
            </a:br>
            <a:br>
              <a:rPr lang="en-US" sz="2400" dirty="0">
                <a:latin typeface="Calibri" panose="020F0502020204030204" pitchFamily="34" charset="0"/>
                <a:cs typeface="Calibri" panose="020F0502020204030204" pitchFamily="34" charset="0"/>
              </a:rPr>
            </a:br>
            <a:endParaRPr lang="en-US" sz="2400" dirty="0">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4A5C5576-BBD3-4BDB-8906-F98D93F42929}"/>
              </a:ext>
            </a:extLst>
          </p:cNvPr>
          <p:cNvSpPr txBox="1"/>
          <p:nvPr/>
        </p:nvSpPr>
        <p:spPr>
          <a:xfrm>
            <a:off x="5736006" y="4268986"/>
            <a:ext cx="6362120" cy="1846659"/>
          </a:xfrm>
          <a:prstGeom prst="rect">
            <a:avLst/>
          </a:prstGeom>
          <a:noFill/>
        </p:spPr>
        <p:txBody>
          <a:bodyPr wrap="square">
            <a:spAutoFit/>
          </a:bodyPr>
          <a:lstStyle/>
          <a:p>
            <a:r>
              <a:rPr lang="en-US" sz="2400" b="0" i="0" dirty="0">
                <a:solidFill>
                  <a:srgbClr val="000000"/>
                </a:solidFill>
                <a:effectLst/>
                <a:latin typeface="Calibri" panose="020F0502020204030204" pitchFamily="34" charset="0"/>
                <a:cs typeface="Calibri" panose="020F0502020204030204" pitchFamily="34" charset="0"/>
              </a:rPr>
              <a:t>In the given confusion matrix, the </a:t>
            </a:r>
            <a:r>
              <a:rPr lang="en-US" sz="2400" dirty="0">
                <a:solidFill>
                  <a:srgbClr val="C00000"/>
                </a:solidFill>
                <a:latin typeface="Calibri" panose="020F0502020204030204" pitchFamily="34" charset="0"/>
                <a:cs typeface="Calibri" panose="020F0502020204030204" pitchFamily="34" charset="0"/>
              </a:rPr>
              <a:t>Recall</a:t>
            </a:r>
            <a:r>
              <a:rPr lang="en-US" sz="2400" b="0" i="0" dirty="0">
                <a:solidFill>
                  <a:srgbClr val="000000"/>
                </a:solidFill>
                <a:effectLst/>
                <a:latin typeface="Calibri" panose="020F0502020204030204" pitchFamily="34" charset="0"/>
                <a:cs typeface="Calibri" panose="020F0502020204030204" pitchFamily="34" charset="0"/>
              </a:rPr>
              <a:t> would then be 81/333 = 0.24~ 24%, and </a:t>
            </a:r>
          </a:p>
          <a:p>
            <a:endParaRPr lang="en-US" sz="2400" b="0" i="0" dirty="0">
              <a:solidFill>
                <a:srgbClr val="000000"/>
              </a:solidFill>
              <a:effectLst/>
              <a:latin typeface="Calibri" panose="020F0502020204030204" pitchFamily="34" charset="0"/>
              <a:cs typeface="Calibri" panose="020F0502020204030204" pitchFamily="34" charset="0"/>
            </a:endParaRPr>
          </a:p>
          <a:p>
            <a:r>
              <a:rPr lang="en-US" sz="2400" b="0" i="0" dirty="0">
                <a:solidFill>
                  <a:srgbClr val="000000"/>
                </a:solidFill>
                <a:effectLst/>
                <a:latin typeface="Calibri" panose="020F0502020204030204" pitchFamily="34" charset="0"/>
                <a:cs typeface="Calibri" panose="020F0502020204030204" pitchFamily="34" charset="0"/>
              </a:rPr>
              <a:t>the </a:t>
            </a:r>
            <a:r>
              <a:rPr lang="en-US" sz="2400" dirty="0">
                <a:solidFill>
                  <a:srgbClr val="C00000"/>
                </a:solidFill>
                <a:latin typeface="Calibri" panose="020F0502020204030204" pitchFamily="34" charset="0"/>
                <a:cs typeface="Calibri" panose="020F0502020204030204" pitchFamily="34" charset="0"/>
              </a:rPr>
              <a:t>Precision</a:t>
            </a:r>
            <a:r>
              <a:rPr lang="en-US" sz="2400" b="0" i="0" dirty="0">
                <a:solidFill>
                  <a:srgbClr val="000000"/>
                </a:solidFill>
                <a:effectLst/>
                <a:latin typeface="Calibri" panose="020F0502020204030204" pitchFamily="34" charset="0"/>
                <a:cs typeface="Calibri" panose="020F0502020204030204" pitchFamily="34" charset="0"/>
              </a:rPr>
              <a:t> would be 81/104 =0.77 ~77.8%</a:t>
            </a:r>
            <a:r>
              <a:rPr lang="en-US" sz="2400" dirty="0">
                <a:latin typeface="Calibri" panose="020F0502020204030204" pitchFamily="34" charset="0"/>
                <a:cs typeface="Calibri" panose="020F0502020204030204" pitchFamily="34" charset="0"/>
              </a:rPr>
              <a:t> </a:t>
            </a:r>
            <a:br>
              <a:rPr lang="en-US" dirty="0"/>
            </a:br>
            <a:endParaRPr lang="en-US" dirty="0"/>
          </a:p>
        </p:txBody>
      </p:sp>
      <p:graphicFrame>
        <p:nvGraphicFramePr>
          <p:cNvPr id="5" name="Table 4">
            <a:extLst>
              <a:ext uri="{FF2B5EF4-FFF2-40B4-BE49-F238E27FC236}">
                <a16:creationId xmlns:a16="http://schemas.microsoft.com/office/drawing/2014/main" id="{9D67234E-0EDE-48F1-AC09-8564585FF889}"/>
              </a:ext>
            </a:extLst>
          </p:cNvPr>
          <p:cNvGraphicFramePr>
            <a:graphicFrameLocks noGrp="1"/>
          </p:cNvGraphicFramePr>
          <p:nvPr>
            <p:extLst>
              <p:ext uri="{D42A27DB-BD31-4B8C-83A1-F6EECF244321}">
                <p14:modId xmlns:p14="http://schemas.microsoft.com/office/powerpoint/2010/main" val="2495568539"/>
              </p:ext>
            </p:extLst>
          </p:nvPr>
        </p:nvGraphicFramePr>
        <p:xfrm>
          <a:off x="6966490" y="3101890"/>
          <a:ext cx="4289424" cy="927100"/>
        </p:xfrm>
        <a:graphic>
          <a:graphicData uri="http://schemas.openxmlformats.org/drawingml/2006/table">
            <a:tbl>
              <a:tblPr firstRow="1" firstCol="1" bandRow="1"/>
              <a:tblGrid>
                <a:gridCol w="1268600">
                  <a:extLst>
                    <a:ext uri="{9D8B030D-6E8A-4147-A177-3AD203B41FA5}">
                      <a16:colId xmlns:a16="http://schemas.microsoft.com/office/drawing/2014/main" val="3457272153"/>
                    </a:ext>
                  </a:extLst>
                </a:gridCol>
                <a:gridCol w="802596">
                  <a:extLst>
                    <a:ext uri="{9D8B030D-6E8A-4147-A177-3AD203B41FA5}">
                      <a16:colId xmlns:a16="http://schemas.microsoft.com/office/drawing/2014/main" val="2858569018"/>
                    </a:ext>
                  </a:extLst>
                </a:gridCol>
                <a:gridCol w="802596">
                  <a:extLst>
                    <a:ext uri="{9D8B030D-6E8A-4147-A177-3AD203B41FA5}">
                      <a16:colId xmlns:a16="http://schemas.microsoft.com/office/drawing/2014/main" val="4054039965"/>
                    </a:ext>
                  </a:extLst>
                </a:gridCol>
                <a:gridCol w="707816">
                  <a:extLst>
                    <a:ext uri="{9D8B030D-6E8A-4147-A177-3AD203B41FA5}">
                      <a16:colId xmlns:a16="http://schemas.microsoft.com/office/drawing/2014/main" val="3412870166"/>
                    </a:ext>
                  </a:extLst>
                </a:gridCol>
                <a:gridCol w="707816">
                  <a:extLst>
                    <a:ext uri="{9D8B030D-6E8A-4147-A177-3AD203B41FA5}">
                      <a16:colId xmlns:a16="http://schemas.microsoft.com/office/drawing/2014/main" val="1329082296"/>
                    </a:ext>
                  </a:extLst>
                </a:gridCol>
              </a:tblGrid>
              <a:tr h="185420">
                <a:tc rowSpan="3">
                  <a:txBody>
                    <a:bodyPr/>
                    <a:lstStyle/>
                    <a:p>
                      <a:pPr marL="0" marR="0" algn="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rPr>
                        <a:t>Predicted values</a:t>
                      </a:r>
                      <a:endParaRPr lang="en-US" sz="1000" dirty="0">
                        <a:effectLst/>
                        <a:latin typeface="Times New Roman" panose="02020603050405020304" pitchFamily="18" charset="0"/>
                        <a:ea typeface="Calibri" panose="020F0502020204030204" pitchFamily="34" charset="0"/>
                      </a:endParaRPr>
                    </a:p>
                  </a:txBody>
                  <a:tcPr marL="68580" marR="6858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107000"/>
                        </a:lnSpc>
                      </a:pPr>
                      <a:endParaRPr lang="en-US" sz="1000" dirty="0">
                        <a:effectLst/>
                        <a:latin typeface="Times New Roman" panose="02020603050405020304" pitchFamily="18" charset="0"/>
                      </a:endParaRPr>
                    </a:p>
                  </a:txBody>
                  <a:tcPr marL="68580" marR="6858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3">
                  <a:txBody>
                    <a:bodyPr/>
                    <a:lstStyle/>
                    <a:p>
                      <a:pPr marL="0" marR="0" algn="ctr">
                        <a:lnSpc>
                          <a:spcPct val="107000"/>
                        </a:lnSpc>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rPr>
                        <a:t>True values</a:t>
                      </a:r>
                      <a:endParaRPr lang="en-US" sz="1000">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01101346"/>
                  </a:ext>
                </a:extLst>
              </a:tr>
              <a:tr h="185420">
                <a:tc vMerge="1">
                  <a:txBody>
                    <a:bodyPr/>
                    <a:lstStyle/>
                    <a:p>
                      <a:endParaRPr lang="en-US"/>
                    </a:p>
                  </a:txBody>
                  <a:tcPr/>
                </a:tc>
                <a:tc>
                  <a:txBody>
                    <a:bodyPr/>
                    <a:lstStyle/>
                    <a:p>
                      <a:pPr marL="0" marR="0" algn="r">
                        <a:lnSpc>
                          <a:spcPct val="107000"/>
                        </a:lnSpc>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rPr>
                        <a:t> </a:t>
                      </a:r>
                      <a:endParaRPr lang="en-US" sz="1000">
                        <a:effectLst/>
                        <a:latin typeface="Times New Roman" panose="02020603050405020304" pitchFamily="18" charset="0"/>
                        <a:ea typeface="Calibri" panose="020F0502020204030204" pitchFamily="34" charset="0"/>
                      </a:endParaRPr>
                    </a:p>
                  </a:txBody>
                  <a:tcPr marL="68580" marR="6858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r">
                        <a:lnSpc>
                          <a:spcPct val="107000"/>
                        </a:lnSpc>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rPr>
                        <a:t>NO</a:t>
                      </a:r>
                      <a:endParaRPr lang="en-US" sz="1000">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r">
                        <a:lnSpc>
                          <a:spcPct val="107000"/>
                        </a:lnSpc>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rPr>
                        <a:t>YES</a:t>
                      </a:r>
                      <a:endParaRPr lang="en-US" sz="1000">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r">
                        <a:lnSpc>
                          <a:spcPct val="107000"/>
                        </a:lnSpc>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rPr>
                        <a:t>TOTAL</a:t>
                      </a:r>
                      <a:endParaRPr lang="en-US" sz="1000">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88746211"/>
                  </a:ext>
                </a:extLst>
              </a:tr>
              <a:tr h="185420">
                <a:tc vMerge="1">
                  <a:txBody>
                    <a:bodyPr/>
                    <a:lstStyle/>
                    <a:p>
                      <a:endParaRPr lang="en-US"/>
                    </a:p>
                  </a:txBody>
                  <a:tcPr/>
                </a:tc>
                <a:tc>
                  <a:txBody>
                    <a:bodyPr/>
                    <a:lstStyle/>
                    <a:p>
                      <a:pPr marL="0" marR="0" algn="r">
                        <a:lnSpc>
                          <a:spcPct val="107000"/>
                        </a:lnSpc>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rPr>
                        <a:t>NO</a:t>
                      </a:r>
                      <a:endParaRPr lang="en-US" sz="1000">
                        <a:effectLst/>
                        <a:latin typeface="Times New Roman" panose="02020603050405020304" pitchFamily="18" charset="0"/>
                        <a:ea typeface="Calibri" panose="020F0502020204030204" pitchFamily="34" charset="0"/>
                      </a:endParaRPr>
                    </a:p>
                  </a:txBody>
                  <a:tcPr marL="68580" marR="6858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marL="0" marR="0" algn="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rPr>
                        <a:t>9,644 </a:t>
                      </a:r>
                      <a:r>
                        <a:rPr lang="en-US" sz="1100" dirty="0">
                          <a:solidFill>
                            <a:srgbClr val="C00000"/>
                          </a:solidFill>
                          <a:effectLst/>
                          <a:latin typeface="Calibri" panose="020F0502020204030204" pitchFamily="34" charset="0"/>
                          <a:ea typeface="Times New Roman" panose="02020603050405020304" pitchFamily="18" charset="0"/>
                        </a:rPr>
                        <a:t>(TN)</a:t>
                      </a:r>
                      <a:endParaRPr lang="en-US" sz="1000" dirty="0">
                        <a:solidFill>
                          <a:srgbClr val="C00000"/>
                        </a:solidFill>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marL="0" marR="0" algn="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rPr>
                        <a:t>252 </a:t>
                      </a:r>
                      <a:r>
                        <a:rPr lang="en-US" sz="1100" dirty="0">
                          <a:solidFill>
                            <a:srgbClr val="C00000"/>
                          </a:solidFill>
                          <a:effectLst/>
                          <a:latin typeface="Calibri" panose="020F0502020204030204" pitchFamily="34" charset="0"/>
                          <a:ea typeface="Times New Roman" panose="02020603050405020304" pitchFamily="18" charset="0"/>
                        </a:rPr>
                        <a:t>(FN)</a:t>
                      </a:r>
                      <a:endParaRPr lang="en-US" sz="1000" dirty="0">
                        <a:solidFill>
                          <a:srgbClr val="C00000"/>
                        </a:solidFill>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marL="0" marR="0" algn="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rPr>
                        <a:t>9,896 </a:t>
                      </a:r>
                      <a:r>
                        <a:rPr lang="en-US" sz="1100" dirty="0">
                          <a:solidFill>
                            <a:srgbClr val="C00000"/>
                          </a:solidFill>
                          <a:effectLst/>
                          <a:latin typeface="Calibri" panose="020F0502020204030204" pitchFamily="34" charset="0"/>
                          <a:ea typeface="Times New Roman" panose="02020603050405020304" pitchFamily="18" charset="0"/>
                        </a:rPr>
                        <a:t>(N)</a:t>
                      </a:r>
                      <a:endParaRPr lang="en-US" sz="1000" dirty="0">
                        <a:solidFill>
                          <a:srgbClr val="C00000"/>
                        </a:solidFill>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645011266"/>
                  </a:ext>
                </a:extLst>
              </a:tr>
              <a:tr h="185420">
                <a:tc rowSpan="2">
                  <a:txBody>
                    <a:bodyPr/>
                    <a:lstStyle/>
                    <a:p>
                      <a:pPr>
                        <a:lnSpc>
                          <a:spcPct val="107000"/>
                        </a:lnSpc>
                      </a:pPr>
                      <a:endParaRPr lang="en-US" sz="1000" dirty="0">
                        <a:effectLst/>
                        <a:latin typeface="Times New Roman" panose="02020603050405020304" pitchFamily="18" charset="0"/>
                      </a:endParaRPr>
                    </a:p>
                  </a:txBody>
                  <a:tcPr marL="68580" marR="6858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r">
                        <a:lnSpc>
                          <a:spcPct val="107000"/>
                        </a:lnSpc>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rPr>
                        <a:t>YES</a:t>
                      </a:r>
                      <a:endParaRPr lang="en-US" sz="1000">
                        <a:effectLst/>
                        <a:latin typeface="Times New Roman" panose="02020603050405020304" pitchFamily="18" charset="0"/>
                        <a:ea typeface="Calibri" panose="020F0502020204030204" pitchFamily="34" charset="0"/>
                      </a:endParaRPr>
                    </a:p>
                  </a:txBody>
                  <a:tcPr marL="68580" marR="68580" marT="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marL="0" marR="0" algn="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rPr>
                        <a:t>23 </a:t>
                      </a:r>
                      <a:r>
                        <a:rPr lang="en-US" sz="1100" dirty="0">
                          <a:solidFill>
                            <a:srgbClr val="C00000"/>
                          </a:solidFill>
                          <a:effectLst/>
                          <a:latin typeface="Calibri" panose="020F0502020204030204" pitchFamily="34" charset="0"/>
                          <a:ea typeface="Times New Roman" panose="02020603050405020304" pitchFamily="18" charset="0"/>
                        </a:rPr>
                        <a:t>(FP)</a:t>
                      </a:r>
                      <a:endParaRPr lang="en-US" sz="1000" dirty="0">
                        <a:solidFill>
                          <a:srgbClr val="C00000"/>
                        </a:solidFill>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marL="0" marR="0" algn="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rPr>
                        <a:t>81</a:t>
                      </a:r>
                      <a:r>
                        <a:rPr lang="en-US" sz="1100" dirty="0">
                          <a:solidFill>
                            <a:srgbClr val="C00000"/>
                          </a:solidFill>
                          <a:effectLst/>
                          <a:latin typeface="Calibri" panose="020F0502020204030204" pitchFamily="34" charset="0"/>
                          <a:ea typeface="Times New Roman" panose="02020603050405020304" pitchFamily="18" charset="0"/>
                        </a:rPr>
                        <a:t>(TP)</a:t>
                      </a:r>
                      <a:endParaRPr lang="en-US" sz="1000" dirty="0">
                        <a:solidFill>
                          <a:srgbClr val="C00000"/>
                        </a:solidFill>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marL="0" marR="0" algn="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rPr>
                        <a:t>104 </a:t>
                      </a:r>
                      <a:r>
                        <a:rPr lang="en-US" sz="1100" dirty="0">
                          <a:solidFill>
                            <a:srgbClr val="C00000"/>
                          </a:solidFill>
                          <a:effectLst/>
                          <a:latin typeface="Calibri" panose="020F0502020204030204" pitchFamily="34" charset="0"/>
                          <a:ea typeface="Times New Roman" panose="02020603050405020304" pitchFamily="18" charset="0"/>
                        </a:rPr>
                        <a:t>(P)</a:t>
                      </a:r>
                      <a:endParaRPr lang="en-US" sz="1000" dirty="0">
                        <a:solidFill>
                          <a:srgbClr val="C00000"/>
                        </a:solidFill>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4850447"/>
                  </a:ext>
                </a:extLst>
              </a:tr>
              <a:tr h="185420">
                <a:tc vMerge="1">
                  <a:txBody>
                    <a:bodyPr/>
                    <a:lstStyle/>
                    <a:p>
                      <a:endParaRPr lang="en-US"/>
                    </a:p>
                  </a:txBody>
                  <a:tcPr/>
                </a:tc>
                <a:tc>
                  <a:txBody>
                    <a:bodyPr/>
                    <a:lstStyle/>
                    <a:p>
                      <a:pPr marL="0" marR="0" algn="r">
                        <a:lnSpc>
                          <a:spcPct val="107000"/>
                        </a:lnSpc>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rPr>
                        <a:t>TOTAL</a:t>
                      </a:r>
                      <a:endParaRPr lang="en-US" sz="1000">
                        <a:effectLst/>
                        <a:latin typeface="Times New Roman" panose="02020603050405020304" pitchFamily="18" charset="0"/>
                        <a:ea typeface="Calibri" panose="020F0502020204030204" pitchFamily="34" charset="0"/>
                      </a:endParaRPr>
                    </a:p>
                  </a:txBody>
                  <a:tcPr marL="68580" marR="6858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r">
                        <a:lnSpc>
                          <a:spcPct val="107000"/>
                        </a:lnSpc>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rPr>
                        <a:t>9,667</a:t>
                      </a:r>
                      <a:endParaRPr lang="en-US" sz="1000">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r">
                        <a:lnSpc>
                          <a:spcPct val="107000"/>
                        </a:lnSpc>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rPr>
                        <a:t>333</a:t>
                      </a:r>
                      <a:endParaRPr lang="en-US" sz="1000">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rPr>
                        <a:t>10,000</a:t>
                      </a:r>
                      <a:endParaRPr lang="en-US" sz="1000" dirty="0">
                        <a:effectLst/>
                        <a:latin typeface="Times New Roman" panose="02020603050405020304" pitchFamily="18" charset="0"/>
                        <a:ea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35071886"/>
                  </a:ext>
                </a:extLst>
              </a:tr>
            </a:tbl>
          </a:graphicData>
        </a:graphic>
      </p:graphicFrame>
    </p:spTree>
    <p:extLst>
      <p:ext uri="{BB962C8B-B14F-4D97-AF65-F5344CB8AC3E}">
        <p14:creationId xmlns:p14="http://schemas.microsoft.com/office/powerpoint/2010/main" val="119245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animEffect transition="in" filter="fade">
                                      <p:cBhvr>
                                        <p:cTn id="7" dur="500"/>
                                        <p:tgtEl>
                                          <p:spTgt spid="12">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2">
                                            <p:txEl>
                                              <p:pRg st="2" end="2"/>
                                            </p:txEl>
                                          </p:spTgt>
                                        </p:tgtEl>
                                        <p:attrNameLst>
                                          <p:attrName>style.visibility</p:attrName>
                                        </p:attrNameLst>
                                      </p:cBhvr>
                                      <p:to>
                                        <p:strVal val="visible"/>
                                      </p:to>
                                    </p:set>
                                    <p:animEffect transition="in" filter="fade">
                                      <p:cBhvr>
                                        <p:cTn id="10" dur="500"/>
                                        <p:tgtEl>
                                          <p:spTgt spid="12">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xEl>
                                              <p:pRg st="3" end="3"/>
                                            </p:txEl>
                                          </p:spTgt>
                                        </p:tgtEl>
                                        <p:attrNameLst>
                                          <p:attrName>style.visibility</p:attrName>
                                        </p:attrNameLst>
                                      </p:cBhvr>
                                      <p:to>
                                        <p:strVal val="visible"/>
                                      </p:to>
                                    </p:set>
                                    <p:animEffect transition="in" filter="fade">
                                      <p:cBhvr>
                                        <p:cTn id="13" dur="500"/>
                                        <p:tgtEl>
                                          <p:spTgt spid="12">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nodeType="withEffect">
                                  <p:stCondLst>
                                    <p:cond delay="0"/>
                                  </p:stCondLst>
                                  <p:childTnLst>
                                    <p:set>
                                      <p:cBhvr>
                                        <p:cTn id="20" dur="1" fill="hold">
                                          <p:stCondLst>
                                            <p:cond delay="0"/>
                                          </p:stCondLst>
                                        </p:cTn>
                                        <p:tgtEl>
                                          <p:spTgt spid="12">
                                            <p:txEl>
                                              <p:pRg st="5" end="5"/>
                                            </p:txEl>
                                          </p:spTgt>
                                        </p:tgtEl>
                                        <p:attrNameLst>
                                          <p:attrName>style.visibility</p:attrName>
                                        </p:attrNameLst>
                                      </p:cBhvr>
                                      <p:to>
                                        <p:strVal val="visible"/>
                                      </p:to>
                                    </p:set>
                                    <p:animEffect transition="in" filter="fade">
                                      <p:cBhvr>
                                        <p:cTn id="21" dur="500"/>
                                        <p:tgtEl>
                                          <p:spTgt spid="12">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5B00A5B-B06A-401B-9D93-FD90933644A3}"/>
              </a:ext>
            </a:extLst>
          </p:cNvPr>
          <p:cNvSpPr>
            <a:spLocks noGrp="1"/>
          </p:cNvSpPr>
          <p:nvPr>
            <p:ph type="subTitle" idx="13"/>
          </p:nvPr>
        </p:nvSpPr>
        <p:spPr>
          <a:xfrm>
            <a:off x="922708" y="1629032"/>
            <a:ext cx="10753200" cy="366610"/>
          </a:xfrm>
        </p:spPr>
        <p:txBody>
          <a:bodyPr/>
          <a:lstStyle/>
          <a:p>
            <a:r>
              <a:rPr lang="en-US" sz="2800" dirty="0">
                <a:solidFill>
                  <a:schemeClr val="tx1"/>
                </a:solidFill>
                <a:latin typeface="Calibri" panose="020F0502020204030204" pitchFamily="34" charset="0"/>
                <a:cs typeface="Calibri" panose="020F0502020204030204" pitchFamily="34" charset="0"/>
              </a:rPr>
              <a:t> Cross-Validation</a:t>
            </a:r>
          </a:p>
        </p:txBody>
      </p:sp>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Model Assessment and Validation (cont.)</a:t>
            </a:r>
          </a:p>
        </p:txBody>
      </p:sp>
      <p:sp>
        <p:nvSpPr>
          <p:cNvPr id="7" name="TextBox 6">
            <a:extLst>
              <a:ext uri="{FF2B5EF4-FFF2-40B4-BE49-F238E27FC236}">
                <a16:creationId xmlns:a16="http://schemas.microsoft.com/office/drawing/2014/main" id="{C0E90A29-48B8-4500-9E44-DD5D6F8819A8}"/>
              </a:ext>
            </a:extLst>
          </p:cNvPr>
          <p:cNvSpPr txBox="1"/>
          <p:nvPr/>
        </p:nvSpPr>
        <p:spPr>
          <a:xfrm>
            <a:off x="922707" y="2469016"/>
            <a:ext cx="9133227" cy="2677656"/>
          </a:xfrm>
          <a:prstGeom prst="rect">
            <a:avLst/>
          </a:prstGeom>
          <a:noFill/>
        </p:spPr>
        <p:txBody>
          <a:bodyPr wrap="square">
            <a:spAutoFit/>
          </a:bodyPr>
          <a:lstStyle/>
          <a:p>
            <a:pPr marL="457200" indent="-457200">
              <a:buFont typeface="Arial" panose="020B0604020202020204" pitchFamily="34" charset="0"/>
              <a:buChar char="•"/>
            </a:pPr>
            <a:r>
              <a:rPr lang="en-US" sz="2800" dirty="0">
                <a:solidFill>
                  <a:srgbClr val="C00000"/>
                </a:solidFill>
                <a:latin typeface="Calibri" panose="020F0502020204030204" pitchFamily="34" charset="0"/>
                <a:cs typeface="Calibri" panose="020F0502020204030204" pitchFamily="34" charset="0"/>
              </a:rPr>
              <a:t>Cross Validation (CV) </a:t>
            </a:r>
            <a:r>
              <a:rPr lang="en-US" sz="2800" dirty="0">
                <a:latin typeface="Calibri" panose="020F0502020204030204" pitchFamily="34" charset="0"/>
                <a:cs typeface="Calibri" panose="020F0502020204030204" pitchFamily="34" charset="0"/>
              </a:rPr>
              <a:t>is the most popular way to evaluate a machine learning algorithm on a dataset </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You will need a dataset, an algorithm, and an evaluation measure (as discussed above) for the quality of the result </a:t>
            </a:r>
          </a:p>
        </p:txBody>
      </p:sp>
    </p:spTree>
    <p:extLst>
      <p:ext uri="{BB962C8B-B14F-4D97-AF65-F5344CB8AC3E}">
        <p14:creationId xmlns:p14="http://schemas.microsoft.com/office/powerpoint/2010/main" val="1340530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5B00A5B-B06A-401B-9D93-FD90933644A3}"/>
              </a:ext>
            </a:extLst>
          </p:cNvPr>
          <p:cNvSpPr>
            <a:spLocks noGrp="1"/>
          </p:cNvSpPr>
          <p:nvPr>
            <p:ph type="subTitle" idx="13"/>
          </p:nvPr>
        </p:nvSpPr>
        <p:spPr>
          <a:xfrm>
            <a:off x="922708" y="1629032"/>
            <a:ext cx="10753200" cy="366610"/>
          </a:xfrm>
        </p:spPr>
        <p:txBody>
          <a:bodyPr/>
          <a:lstStyle/>
          <a:p>
            <a:r>
              <a:rPr lang="en-US" sz="2800" dirty="0">
                <a:solidFill>
                  <a:schemeClr val="tx1"/>
                </a:solidFill>
                <a:latin typeface="Calibri" panose="020F0502020204030204" pitchFamily="34" charset="0"/>
                <a:cs typeface="Calibri" panose="020F0502020204030204" pitchFamily="34" charset="0"/>
              </a:rPr>
              <a:t> Cross-Validation</a:t>
            </a:r>
          </a:p>
        </p:txBody>
      </p:sp>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Model Assessment and Validation (cont.)</a:t>
            </a:r>
          </a:p>
        </p:txBody>
      </p:sp>
      <p:cxnSp>
        <p:nvCxnSpPr>
          <p:cNvPr id="21" name="Straight Connector 20">
            <a:extLst>
              <a:ext uri="{FF2B5EF4-FFF2-40B4-BE49-F238E27FC236}">
                <a16:creationId xmlns:a16="http://schemas.microsoft.com/office/drawing/2014/main" id="{FFD8405B-1C5F-4393-B5BD-51BAF9F8C995}"/>
              </a:ext>
            </a:extLst>
          </p:cNvPr>
          <p:cNvCxnSpPr/>
          <p:nvPr/>
        </p:nvCxnSpPr>
        <p:spPr>
          <a:xfrm flipV="1">
            <a:off x="931333" y="2832941"/>
            <a:ext cx="9990667" cy="33867"/>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790C2360-86C0-4BCC-A167-6124AE0313BD}"/>
              </a:ext>
            </a:extLst>
          </p:cNvPr>
          <p:cNvCxnSpPr/>
          <p:nvPr/>
        </p:nvCxnSpPr>
        <p:spPr>
          <a:xfrm rot="5400000">
            <a:off x="677333" y="2816008"/>
            <a:ext cx="474134" cy="1588"/>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B81C87B5-978A-452A-8E8C-35DF5EF6349A}"/>
              </a:ext>
            </a:extLst>
          </p:cNvPr>
          <p:cNvCxnSpPr/>
          <p:nvPr/>
        </p:nvCxnSpPr>
        <p:spPr>
          <a:xfrm rot="5400000">
            <a:off x="10684933" y="2849875"/>
            <a:ext cx="474134" cy="1588"/>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20DAB0F-C073-4C78-9C0C-A3BACCBD101B}"/>
              </a:ext>
            </a:extLst>
          </p:cNvPr>
          <p:cNvCxnSpPr/>
          <p:nvPr/>
        </p:nvCxnSpPr>
        <p:spPr>
          <a:xfrm rot="5400000">
            <a:off x="5554135" y="2849874"/>
            <a:ext cx="474134" cy="1588"/>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0E43E79A-760E-4D11-9DF6-0BD9A5F92167}"/>
              </a:ext>
            </a:extLst>
          </p:cNvPr>
          <p:cNvCxnSpPr/>
          <p:nvPr/>
        </p:nvCxnSpPr>
        <p:spPr>
          <a:xfrm rot="5400000">
            <a:off x="1557873" y="2832941"/>
            <a:ext cx="474134" cy="1588"/>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638A0E63-4332-4CC9-9B24-1FE9B9614E4E}"/>
              </a:ext>
            </a:extLst>
          </p:cNvPr>
          <p:cNvCxnSpPr/>
          <p:nvPr/>
        </p:nvCxnSpPr>
        <p:spPr>
          <a:xfrm rot="5400000">
            <a:off x="3454401" y="2849874"/>
            <a:ext cx="474134" cy="1588"/>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E55DC7C5-7AFE-4A38-8945-C48910F19CB2}"/>
              </a:ext>
            </a:extLst>
          </p:cNvPr>
          <p:cNvCxnSpPr/>
          <p:nvPr/>
        </p:nvCxnSpPr>
        <p:spPr>
          <a:xfrm rot="5400000">
            <a:off x="4487331" y="2849874"/>
            <a:ext cx="474134" cy="1588"/>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2EF2EB68-C449-46AB-85D3-F811C095368D}"/>
              </a:ext>
            </a:extLst>
          </p:cNvPr>
          <p:cNvCxnSpPr/>
          <p:nvPr/>
        </p:nvCxnSpPr>
        <p:spPr>
          <a:xfrm rot="5400000">
            <a:off x="6587068" y="2832942"/>
            <a:ext cx="474134" cy="1588"/>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0D48BAAB-2B67-4463-A3F9-0C00B6F1EF71}"/>
              </a:ext>
            </a:extLst>
          </p:cNvPr>
          <p:cNvCxnSpPr/>
          <p:nvPr/>
        </p:nvCxnSpPr>
        <p:spPr>
          <a:xfrm rot="5400000">
            <a:off x="7653868" y="2832942"/>
            <a:ext cx="474134" cy="1588"/>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5A1FE3B9-1D36-4840-BA8B-12CAC257C726}"/>
              </a:ext>
            </a:extLst>
          </p:cNvPr>
          <p:cNvCxnSpPr/>
          <p:nvPr/>
        </p:nvCxnSpPr>
        <p:spPr>
          <a:xfrm rot="5400000">
            <a:off x="8669867" y="2832942"/>
            <a:ext cx="474134" cy="1588"/>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F287EF49-0A85-4BA0-B649-70EEC9DEE99D}"/>
              </a:ext>
            </a:extLst>
          </p:cNvPr>
          <p:cNvCxnSpPr/>
          <p:nvPr/>
        </p:nvCxnSpPr>
        <p:spPr>
          <a:xfrm rot="5400000">
            <a:off x="9635065" y="2832942"/>
            <a:ext cx="474134" cy="1588"/>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E11C6858-25B8-4C46-B234-EF8E2B0D694F}"/>
              </a:ext>
            </a:extLst>
          </p:cNvPr>
          <p:cNvCxnSpPr/>
          <p:nvPr/>
        </p:nvCxnSpPr>
        <p:spPr>
          <a:xfrm rot="5400000">
            <a:off x="2455337" y="2832941"/>
            <a:ext cx="474134" cy="1588"/>
          </a:xfrm>
          <a:prstGeom prst="line">
            <a:avLst/>
          </a:prstGeom>
          <a:ln>
            <a:solidFill>
              <a:srgbClr val="7030A0"/>
            </a:solidFill>
          </a:ln>
        </p:spPr>
        <p:style>
          <a:lnRef idx="2">
            <a:schemeClr val="accent1"/>
          </a:lnRef>
          <a:fillRef idx="0">
            <a:schemeClr val="accent1"/>
          </a:fillRef>
          <a:effectRef idx="1">
            <a:schemeClr val="accent1"/>
          </a:effectRef>
          <a:fontRef idx="minor">
            <a:schemeClr val="tx1"/>
          </a:fontRef>
        </p:style>
      </p:cxnSp>
      <p:sp>
        <p:nvSpPr>
          <p:cNvPr id="34" name="Left Brace 33">
            <a:extLst>
              <a:ext uri="{FF2B5EF4-FFF2-40B4-BE49-F238E27FC236}">
                <a16:creationId xmlns:a16="http://schemas.microsoft.com/office/drawing/2014/main" id="{036FDF96-43CC-4A57-BDC3-4C981058C91A}"/>
              </a:ext>
            </a:extLst>
          </p:cNvPr>
          <p:cNvSpPr/>
          <p:nvPr/>
        </p:nvSpPr>
        <p:spPr>
          <a:xfrm>
            <a:off x="5130797" y="-1010926"/>
            <a:ext cx="508003" cy="8873064"/>
          </a:xfrm>
          <a:prstGeom prst="leftBrace">
            <a:avLst/>
          </a:prstGeom>
          <a:ln>
            <a:solidFill>
              <a:srgbClr val="008000"/>
            </a:solidFill>
          </a:ln>
          <a:scene3d>
            <a:camera prst="orthographicFront">
              <a:rot lat="0" lon="0" rev="5400000"/>
            </a:camera>
            <a:lightRig rig="threePt" dir="t"/>
          </a:scene3d>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5" name="Left Brace 34">
            <a:extLst>
              <a:ext uri="{FF2B5EF4-FFF2-40B4-BE49-F238E27FC236}">
                <a16:creationId xmlns:a16="http://schemas.microsoft.com/office/drawing/2014/main" id="{016E16CB-B085-4ACF-A6D2-2DF0596A0B80}"/>
              </a:ext>
            </a:extLst>
          </p:cNvPr>
          <p:cNvSpPr/>
          <p:nvPr/>
        </p:nvSpPr>
        <p:spPr>
          <a:xfrm>
            <a:off x="10380130" y="2849874"/>
            <a:ext cx="220133" cy="1117601"/>
          </a:xfrm>
          <a:prstGeom prst="leftBrace">
            <a:avLst/>
          </a:prstGeom>
          <a:ln>
            <a:solidFill>
              <a:srgbClr val="008000"/>
            </a:solidFill>
          </a:ln>
          <a:scene3d>
            <a:camera prst="orthographicFront">
              <a:rot lat="0" lon="0" rev="5400000"/>
            </a:camera>
            <a:lightRig rig="threePt" dir="t"/>
          </a:scene3d>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6" name="TextBox 35">
            <a:extLst>
              <a:ext uri="{FF2B5EF4-FFF2-40B4-BE49-F238E27FC236}">
                <a16:creationId xmlns:a16="http://schemas.microsoft.com/office/drawing/2014/main" id="{D0CCD648-9EC3-46D6-A5E2-321032660B63}"/>
              </a:ext>
            </a:extLst>
          </p:cNvPr>
          <p:cNvSpPr txBox="1"/>
          <p:nvPr/>
        </p:nvSpPr>
        <p:spPr>
          <a:xfrm>
            <a:off x="4910666" y="3628809"/>
            <a:ext cx="821709" cy="461665"/>
          </a:xfrm>
          <a:prstGeom prst="rect">
            <a:avLst/>
          </a:prstGeom>
          <a:noFill/>
        </p:spPr>
        <p:txBody>
          <a:bodyPr wrap="none" rtlCol="0">
            <a:spAutoFit/>
          </a:bodyPr>
          <a:lstStyle/>
          <a:p>
            <a:r>
              <a:rPr lang="en-US" sz="2400"/>
              <a:t>Train</a:t>
            </a:r>
          </a:p>
        </p:txBody>
      </p:sp>
      <p:sp>
        <p:nvSpPr>
          <p:cNvPr id="37" name="TextBox 36">
            <a:extLst>
              <a:ext uri="{FF2B5EF4-FFF2-40B4-BE49-F238E27FC236}">
                <a16:creationId xmlns:a16="http://schemas.microsoft.com/office/drawing/2014/main" id="{17B52EDA-0DC8-48E3-96A6-528858DF05E2}"/>
              </a:ext>
            </a:extLst>
          </p:cNvPr>
          <p:cNvSpPr txBox="1"/>
          <p:nvPr/>
        </p:nvSpPr>
        <p:spPr>
          <a:xfrm>
            <a:off x="10109199" y="3578009"/>
            <a:ext cx="711252" cy="461665"/>
          </a:xfrm>
          <a:prstGeom prst="rect">
            <a:avLst/>
          </a:prstGeom>
          <a:noFill/>
        </p:spPr>
        <p:txBody>
          <a:bodyPr wrap="none" rtlCol="0">
            <a:spAutoFit/>
          </a:bodyPr>
          <a:lstStyle/>
          <a:p>
            <a:r>
              <a:rPr lang="en-US" sz="2400"/>
              <a:t>Test</a:t>
            </a:r>
          </a:p>
        </p:txBody>
      </p:sp>
      <p:sp>
        <p:nvSpPr>
          <p:cNvPr id="38" name="TextBox 37">
            <a:extLst>
              <a:ext uri="{FF2B5EF4-FFF2-40B4-BE49-F238E27FC236}">
                <a16:creationId xmlns:a16="http://schemas.microsoft.com/office/drawing/2014/main" id="{C3C82286-5F48-4D8E-97C6-70FF9981BCD7}"/>
              </a:ext>
            </a:extLst>
          </p:cNvPr>
          <p:cNvSpPr txBox="1"/>
          <p:nvPr/>
        </p:nvSpPr>
        <p:spPr>
          <a:xfrm>
            <a:off x="913606" y="4448983"/>
            <a:ext cx="10314322" cy="2862322"/>
          </a:xfrm>
          <a:prstGeom prst="rect">
            <a:avLst/>
          </a:prstGeom>
          <a:noFill/>
        </p:spPr>
        <p:txBody>
          <a:bodyPr wrap="square">
            <a:spAutoFit/>
          </a:bodyPr>
          <a:lstStyle/>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Divide the data into approximately-equally sized 10 “folds”</a:t>
            </a:r>
          </a:p>
          <a:p>
            <a:pPr marL="342900" indent="-342900">
              <a:buFont typeface="Arial" panose="020B0604020202020204" pitchFamily="34" charset="0"/>
              <a:buChar char="•"/>
            </a:pPr>
            <a:endParaRPr lang="en-US"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Train the algorithm on 9 folds, compute the evaluation measure on the last fold</a:t>
            </a:r>
          </a:p>
          <a:p>
            <a:pPr marL="342900" indent="-342900">
              <a:buFont typeface="Arial" panose="020B0604020202020204" pitchFamily="34" charset="0"/>
              <a:buChar char="•"/>
            </a:pPr>
            <a:endParaRPr lang="en-US"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Repeat this 5 or 10 times, using each fold in turn as the test fold.</a:t>
            </a:r>
          </a:p>
          <a:p>
            <a:pPr marL="342900" indent="-342900">
              <a:buFont typeface="Arial" panose="020B0604020202020204" pitchFamily="34" charset="0"/>
              <a:buChar char="•"/>
            </a:pPr>
            <a:endParaRPr lang="en-US"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Report the mean and standard deviation of the evaluation measure over the 10 folds. </a:t>
            </a:r>
          </a:p>
          <a:p>
            <a:pPr marL="342900" indent="-342900">
              <a:buFont typeface="Arial" panose="020B0604020202020204" pitchFamily="34" charset="0"/>
              <a:buChar char="•"/>
            </a:pPr>
            <a:endParaRPr lang="en-US"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58216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fade">
                                      <p:cBhvr>
                                        <p:cTn id="13" dur="500"/>
                                        <p:tgtEl>
                                          <p:spTgt spid="3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6"/>
                                        </p:tgtEl>
                                        <p:attrNameLst>
                                          <p:attrName>style.visibility</p:attrName>
                                        </p:attrNameLst>
                                      </p:cBhvr>
                                      <p:to>
                                        <p:strVal val="visible"/>
                                      </p:to>
                                    </p:set>
                                    <p:animEffect transition="in" filter="fade">
                                      <p:cBhvr>
                                        <p:cTn id="16" dur="500"/>
                                        <p:tgtEl>
                                          <p:spTgt spid="3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fade">
                                      <p:cBhvr>
                                        <p:cTn id="2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p:bldP spid="37" grpId="0"/>
      <p:bldP spid="3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a:xfrm>
            <a:off x="719402" y="1"/>
            <a:ext cx="10753200" cy="1017916"/>
          </a:xfrm>
        </p:spPr>
        <p:txBody>
          <a:bodyPr/>
          <a:lstStyle/>
          <a:p>
            <a:pPr>
              <a:buClrTx/>
            </a:pPr>
            <a:r>
              <a:rPr lang="en-GB" sz="3200" dirty="0">
                <a:latin typeface="Calibri" panose="020F0502020204030204" pitchFamily="34" charset="0"/>
                <a:cs typeface="Calibri" panose="020F0502020204030204" pitchFamily="34" charset="0"/>
              </a:rPr>
              <a:t>8. Data Analytics and </a:t>
            </a:r>
            <a:r>
              <a:rPr lang="en-US" sz="3200" dirty="0">
                <a:latin typeface="Calibri" panose="020F0502020204030204" pitchFamily="34" charset="0"/>
                <a:cs typeface="Calibri" panose="020F0502020204030204" pitchFamily="34" charset="0"/>
              </a:rPr>
              <a:t>Machine Learning Process</a:t>
            </a:r>
            <a:endParaRPr lang="en-GB" sz="3200" dirty="0">
              <a:latin typeface="Calibri" panose="020F0502020204030204" pitchFamily="34" charset="0"/>
              <a:cs typeface="Calibri" panose="020F0502020204030204" pitchFamily="34" charset="0"/>
            </a:endParaRPr>
          </a:p>
        </p:txBody>
      </p:sp>
      <p:pic>
        <p:nvPicPr>
          <p:cNvPr id="4" name="Picture 3" descr="Screen Shot 2015-07-12 at 4.09.12 PM.png">
            <a:extLst>
              <a:ext uri="{FF2B5EF4-FFF2-40B4-BE49-F238E27FC236}">
                <a16:creationId xmlns:a16="http://schemas.microsoft.com/office/drawing/2014/main" id="{18BFF83E-D3A9-45F8-8165-BC7313CFDF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1980" y="1647620"/>
            <a:ext cx="10607040" cy="3275703"/>
          </a:xfrm>
          <a:prstGeom prst="rect">
            <a:avLst/>
          </a:prstGeom>
        </p:spPr>
      </p:pic>
      <p:sp>
        <p:nvSpPr>
          <p:cNvPr id="5" name="TextBox 4">
            <a:extLst>
              <a:ext uri="{FF2B5EF4-FFF2-40B4-BE49-F238E27FC236}">
                <a16:creationId xmlns:a16="http://schemas.microsoft.com/office/drawing/2014/main" id="{4DCCEC2D-85AE-474E-AE77-B2E6B5012AD5}"/>
              </a:ext>
            </a:extLst>
          </p:cNvPr>
          <p:cNvSpPr txBox="1"/>
          <p:nvPr/>
        </p:nvSpPr>
        <p:spPr>
          <a:xfrm>
            <a:off x="6575992" y="5648965"/>
            <a:ext cx="5215605" cy="461665"/>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Knowledge Discovery in Database (1996)</a:t>
            </a:r>
          </a:p>
        </p:txBody>
      </p:sp>
      <p:sp>
        <p:nvSpPr>
          <p:cNvPr id="2" name="Rectangle 1">
            <a:extLst>
              <a:ext uri="{FF2B5EF4-FFF2-40B4-BE49-F238E27FC236}">
                <a16:creationId xmlns:a16="http://schemas.microsoft.com/office/drawing/2014/main" id="{1CEDE166-4543-4CDB-A9E9-CA57FFF17D09}"/>
              </a:ext>
            </a:extLst>
          </p:cNvPr>
          <p:cNvSpPr/>
          <p:nvPr/>
        </p:nvSpPr>
        <p:spPr>
          <a:xfrm>
            <a:off x="6335996" y="2889010"/>
            <a:ext cx="1559973" cy="1439976"/>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1082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p:txBody>
          <a:bodyPr/>
          <a:lstStyle/>
          <a:p>
            <a:pPr>
              <a:buClrTx/>
            </a:pPr>
            <a:r>
              <a:rPr lang="en-GB" sz="3600" dirty="0">
                <a:latin typeface="Calibri" panose="020F0502020204030204" pitchFamily="34" charset="0"/>
                <a:cs typeface="Calibri" panose="020F0502020204030204" pitchFamily="34" charset="0"/>
              </a:rPr>
              <a:t>Take home message</a:t>
            </a:r>
          </a:p>
        </p:txBody>
      </p:sp>
      <p:sp>
        <p:nvSpPr>
          <p:cNvPr id="7" name="TextBox 6">
            <a:extLst>
              <a:ext uri="{FF2B5EF4-FFF2-40B4-BE49-F238E27FC236}">
                <a16:creationId xmlns:a16="http://schemas.microsoft.com/office/drawing/2014/main" id="{C0E90A29-48B8-4500-9E44-DD5D6F8819A8}"/>
              </a:ext>
            </a:extLst>
          </p:cNvPr>
          <p:cNvSpPr txBox="1"/>
          <p:nvPr/>
        </p:nvSpPr>
        <p:spPr>
          <a:xfrm>
            <a:off x="719402" y="1635069"/>
            <a:ext cx="10753200" cy="5693866"/>
          </a:xfrm>
          <a:prstGeom prst="rect">
            <a:avLst/>
          </a:prstGeom>
          <a:noFill/>
        </p:spPr>
        <p:txBody>
          <a:bodyPr wrap="square">
            <a:spAutoFit/>
          </a:bodyPr>
          <a:lstStyle/>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ML is a subset of AI that uses algorithms to learn from the data, analyze data and make decision</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It is one step in a large process of data analytics</a:t>
            </a:r>
          </a:p>
          <a:p>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Problems vary from predicting continuous values to predicting classes or grouping  individual observations</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We need appropriate model evaluation techniques to assess model performance and select best one for our problem</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80266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a:xfrm>
            <a:off x="719402" y="1"/>
            <a:ext cx="10753200" cy="1017916"/>
          </a:xfrm>
        </p:spPr>
        <p:txBody>
          <a:bodyPr/>
          <a:lstStyle/>
          <a:p>
            <a:r>
              <a:rPr lang="en-US" sz="3600" dirty="0">
                <a:latin typeface="Calibri" panose="020F0502020204030204" pitchFamily="34" charset="0"/>
                <a:cs typeface="Calibri" panose="020F0502020204030204" pitchFamily="34" charset="0"/>
              </a:rPr>
              <a:t>1. Definition</a:t>
            </a:r>
          </a:p>
        </p:txBody>
      </p:sp>
      <p:sp>
        <p:nvSpPr>
          <p:cNvPr id="17" name="Subtitle 16"/>
          <p:cNvSpPr>
            <a:spLocks noGrp="1"/>
          </p:cNvSpPr>
          <p:nvPr>
            <p:ph type="subTitle" idx="13"/>
          </p:nvPr>
        </p:nvSpPr>
        <p:spPr>
          <a:xfrm>
            <a:off x="766020" y="1629032"/>
            <a:ext cx="10609892" cy="4859918"/>
          </a:xfrm>
        </p:spPr>
        <p:txBody>
          <a:bodyPr/>
          <a:lstStyle/>
          <a:p>
            <a:r>
              <a:rPr lang="en-US" sz="2800" dirty="0">
                <a:solidFill>
                  <a:schemeClr val="tx1"/>
                </a:solidFill>
                <a:latin typeface="Calibri" panose="020F0502020204030204" pitchFamily="34" charset="0"/>
                <a:cs typeface="Calibri" panose="020F0502020204030204" pitchFamily="34" charset="0"/>
              </a:rPr>
              <a:t>Here we will adopt the general definitions</a:t>
            </a:r>
          </a:p>
          <a:p>
            <a:pPr marL="457195" indent="-457195">
              <a:buClrTx/>
              <a:buFont typeface="Arial" panose="020B0604020202020204" pitchFamily="34" charset="0"/>
              <a:buChar char="•"/>
            </a:pPr>
            <a:endParaRPr lang="en-US" sz="2800" dirty="0">
              <a:solidFill>
                <a:schemeClr val="tx1"/>
              </a:solidFill>
              <a:latin typeface="Calibri" panose="020F0502020204030204" pitchFamily="34" charset="0"/>
              <a:cs typeface="Calibri" panose="020F0502020204030204" pitchFamily="34" charset="0"/>
            </a:endParaRPr>
          </a:p>
          <a:p>
            <a:pPr>
              <a:buClrTx/>
            </a:pPr>
            <a:endParaRPr lang="en-US" sz="2400" dirty="0">
              <a:solidFill>
                <a:schemeClr val="tx1"/>
              </a:solidFill>
              <a:latin typeface="Calibri" panose="020F0502020204030204" pitchFamily="34" charset="0"/>
              <a:cs typeface="Calibri" panose="020F0502020204030204" pitchFamily="34" charset="0"/>
            </a:endParaRPr>
          </a:p>
          <a:p>
            <a:pPr marL="457195" indent="-457195">
              <a:buClrTx/>
              <a:buFont typeface="Arial" panose="020B0604020202020204" pitchFamily="34" charset="0"/>
              <a:buChar char="•"/>
            </a:pPr>
            <a:r>
              <a:rPr lang="en-US" sz="2400" dirty="0">
                <a:solidFill>
                  <a:schemeClr val="tx1"/>
                </a:solidFill>
                <a:latin typeface="Calibri" panose="020F0502020204030204" pitchFamily="34" charset="0"/>
                <a:cs typeface="Calibri" panose="020F0502020204030204" pitchFamily="34" charset="0"/>
              </a:rPr>
              <a:t>Machine Learning is the field of study that gives computers the ability to learn without being explicitly programmed. (Arthur Samuel, </a:t>
            </a:r>
            <a:r>
              <a:rPr lang="en-US" sz="2400" i="1" dirty="0">
                <a:solidFill>
                  <a:schemeClr val="tx1"/>
                </a:solidFill>
                <a:latin typeface="Calibri" panose="020F0502020204030204" pitchFamily="34" charset="0"/>
                <a:cs typeface="Calibri" panose="020F0502020204030204" pitchFamily="34" charset="0"/>
              </a:rPr>
              <a:t>1959</a:t>
            </a:r>
            <a:r>
              <a:rPr lang="en-US" sz="2400" dirty="0">
                <a:solidFill>
                  <a:schemeClr val="tx1"/>
                </a:solidFill>
                <a:latin typeface="Calibri" panose="020F0502020204030204" pitchFamily="34" charset="0"/>
                <a:cs typeface="Calibri" panose="020F0502020204030204" pitchFamily="34" charset="0"/>
              </a:rPr>
              <a:t> )</a:t>
            </a:r>
          </a:p>
          <a:p>
            <a:pPr marL="457195" indent="-457195">
              <a:buClrTx/>
              <a:buFont typeface="Arial" panose="020B0604020202020204" pitchFamily="34" charset="0"/>
              <a:buChar char="•"/>
            </a:pPr>
            <a:endParaRPr lang="en-US" sz="2400" dirty="0">
              <a:solidFill>
                <a:schemeClr val="tx1"/>
              </a:solidFill>
              <a:latin typeface="Calibri" panose="020F0502020204030204" pitchFamily="34" charset="0"/>
              <a:cs typeface="Calibri" panose="020F0502020204030204" pitchFamily="34" charset="0"/>
            </a:endParaRPr>
          </a:p>
          <a:p>
            <a:pPr marL="457195" indent="-457195">
              <a:buClrTx/>
              <a:buFont typeface="Arial" panose="020B0604020202020204" pitchFamily="34" charset="0"/>
              <a:buChar char="•"/>
            </a:pPr>
            <a:endParaRPr lang="en-US" sz="2400" dirty="0">
              <a:solidFill>
                <a:schemeClr val="tx1"/>
              </a:solidFill>
              <a:latin typeface="Calibri" panose="020F0502020204030204" pitchFamily="34" charset="0"/>
              <a:cs typeface="Calibri" panose="020F0502020204030204" pitchFamily="34" charset="0"/>
            </a:endParaRPr>
          </a:p>
          <a:p>
            <a:pPr marL="457195" indent="-457195">
              <a:buClrTx/>
              <a:buFont typeface="Arial" panose="020B0604020202020204" pitchFamily="34" charset="0"/>
              <a:buChar char="•"/>
            </a:pPr>
            <a:r>
              <a:rPr lang="en-US" sz="2400" dirty="0">
                <a:solidFill>
                  <a:schemeClr val="tx1"/>
                </a:solidFill>
                <a:latin typeface="Calibri" panose="020F0502020204030204" pitchFamily="34" charset="0"/>
                <a:cs typeface="Calibri" panose="020F0502020204030204" pitchFamily="34" charset="0"/>
              </a:rPr>
              <a:t>Machine Learning is the science (and art) of programming computers so they can learn from data.</a:t>
            </a:r>
            <a:br>
              <a:rPr lang="en-US" sz="2800" dirty="0">
                <a:latin typeface="Calibri" panose="020F0502020204030204" pitchFamily="34" charset="0"/>
                <a:cs typeface="Calibri" panose="020F0502020204030204" pitchFamily="34" charset="0"/>
              </a:rPr>
            </a:br>
            <a:r>
              <a:rPr lang="en-US" sz="2800" dirty="0">
                <a:solidFill>
                  <a:schemeClr val="tx1"/>
                </a:solidFill>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31279218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a:xfrm>
            <a:off x="719402" y="1"/>
            <a:ext cx="10753200" cy="1017916"/>
          </a:xfrm>
        </p:spPr>
        <p:txBody>
          <a:bodyPr/>
          <a:lstStyle/>
          <a:p>
            <a:pPr>
              <a:buClrTx/>
            </a:pPr>
            <a:r>
              <a:rPr lang="de-DE" sz="3200" dirty="0">
                <a:latin typeface="Calibri" panose="020F0502020204030204" pitchFamily="34" charset="0"/>
                <a:cs typeface="Calibri" panose="020F0502020204030204" pitchFamily="34" charset="0"/>
              </a:rPr>
              <a:t>Further readings</a:t>
            </a:r>
            <a:endParaRPr lang="en-GB" sz="32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7362290A-CE1D-463D-B966-B04904BAFE72}"/>
              </a:ext>
            </a:extLst>
          </p:cNvPr>
          <p:cNvPicPr>
            <a:picLocks noChangeAspect="1"/>
          </p:cNvPicPr>
          <p:nvPr/>
        </p:nvPicPr>
        <p:blipFill>
          <a:blip r:embed="rId3"/>
          <a:stretch>
            <a:fillRect/>
          </a:stretch>
        </p:blipFill>
        <p:spPr>
          <a:xfrm>
            <a:off x="5916003" y="1209036"/>
            <a:ext cx="4160310" cy="5459909"/>
          </a:xfrm>
          <a:prstGeom prst="rect">
            <a:avLst/>
          </a:prstGeom>
        </p:spPr>
      </p:pic>
      <p:pic>
        <p:nvPicPr>
          <p:cNvPr id="7" name="Picture 6">
            <a:extLst>
              <a:ext uri="{FF2B5EF4-FFF2-40B4-BE49-F238E27FC236}">
                <a16:creationId xmlns:a16="http://schemas.microsoft.com/office/drawing/2014/main" id="{9174A61B-762A-426C-8B6F-9F2EE8F99F60}"/>
              </a:ext>
            </a:extLst>
          </p:cNvPr>
          <p:cNvPicPr>
            <a:picLocks noChangeAspect="1"/>
          </p:cNvPicPr>
          <p:nvPr/>
        </p:nvPicPr>
        <p:blipFill>
          <a:blip r:embed="rId4"/>
          <a:stretch>
            <a:fillRect/>
          </a:stretch>
        </p:blipFill>
        <p:spPr>
          <a:xfrm>
            <a:off x="1691425" y="1209036"/>
            <a:ext cx="3181600" cy="5399910"/>
          </a:xfrm>
          <a:prstGeom prst="rect">
            <a:avLst/>
          </a:prstGeom>
        </p:spPr>
      </p:pic>
      <p:sp>
        <p:nvSpPr>
          <p:cNvPr id="2" name="Oval 1">
            <a:extLst>
              <a:ext uri="{FF2B5EF4-FFF2-40B4-BE49-F238E27FC236}">
                <a16:creationId xmlns:a16="http://schemas.microsoft.com/office/drawing/2014/main" id="{1FFC4790-709C-4B71-BDB4-4193FD653ED1}"/>
              </a:ext>
            </a:extLst>
          </p:cNvPr>
          <p:cNvSpPr/>
          <p:nvPr/>
        </p:nvSpPr>
        <p:spPr>
          <a:xfrm>
            <a:off x="8438606" y="4628980"/>
            <a:ext cx="1377331" cy="14399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014051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5000" b="-25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29759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a:xfrm>
            <a:off x="719402" y="1"/>
            <a:ext cx="10753200" cy="1017916"/>
          </a:xfrm>
        </p:spPr>
        <p:txBody>
          <a:bodyPr/>
          <a:lstStyle/>
          <a:p>
            <a:pPr>
              <a:buClrTx/>
            </a:pPr>
            <a:r>
              <a:rPr lang="en-US" sz="3600" dirty="0">
                <a:latin typeface="Calibri" panose="020F0502020204030204" pitchFamily="34" charset="0"/>
                <a:cs typeface="Calibri" panose="020F0502020204030204" pitchFamily="34" charset="0"/>
              </a:rPr>
              <a:t>Definition (cont.)</a:t>
            </a:r>
            <a:endParaRPr lang="en-GB" sz="3600" dirty="0">
              <a:latin typeface="Calibri" panose="020F0502020204030204" pitchFamily="34" charset="0"/>
              <a:cs typeface="Calibri" panose="020F0502020204030204" pitchFamily="34" charset="0"/>
            </a:endParaRPr>
          </a:p>
        </p:txBody>
      </p:sp>
      <p:sp>
        <p:nvSpPr>
          <p:cNvPr id="94" name="Content Placeholder 2">
            <a:extLst>
              <a:ext uri="{FF2B5EF4-FFF2-40B4-BE49-F238E27FC236}">
                <a16:creationId xmlns:a16="http://schemas.microsoft.com/office/drawing/2014/main" id="{B3C8EDAE-A34C-4184-884F-EA63CCE78BDD}"/>
              </a:ext>
            </a:extLst>
          </p:cNvPr>
          <p:cNvSpPr txBox="1">
            <a:spLocks/>
          </p:cNvSpPr>
          <p:nvPr/>
        </p:nvSpPr>
        <p:spPr>
          <a:xfrm>
            <a:off x="862709" y="1618556"/>
            <a:ext cx="10753202" cy="4990391"/>
          </a:xfrm>
          <a:prstGeom prst="rect">
            <a:avLst/>
          </a:prstGeom>
        </p:spPr>
        <p:txBody>
          <a:bodyPr/>
          <a:lstStyle>
            <a:lvl1pPr marL="342783" indent="-342783" algn="l" defTabSz="914088" rtl="0" eaLnBrk="1" latinLnBrk="0" hangingPunct="1">
              <a:spcBef>
                <a:spcPts val="1400"/>
              </a:spcBef>
              <a:buFont typeface="Arial" pitchFamily="34" charset="0"/>
              <a:buChar char="•"/>
              <a:defRPr sz="3200" b="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latin typeface="Calibri" panose="020F0502020204030204" pitchFamily="34" charset="0"/>
                <a:cs typeface="Calibri" panose="020F0502020204030204" pitchFamily="34" charset="0"/>
              </a:rPr>
              <a:t>Grew out of artificial intelligence within computer science. Teaches computers by example.</a:t>
            </a:r>
          </a:p>
          <a:p>
            <a:endParaRPr lang="en-US" sz="2400"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a:p>
            <a:pPr marL="0" indent="0">
              <a:buNone/>
            </a:pPr>
            <a:endParaRPr lang="en-US" sz="2400" dirty="0">
              <a:latin typeface="Calibri" panose="020F0502020204030204" pitchFamily="34" charset="0"/>
              <a:cs typeface="Calibri" panose="020F0502020204030204" pitchFamily="34" charset="0"/>
            </a:endParaRPr>
          </a:p>
        </p:txBody>
      </p:sp>
      <p:sp>
        <p:nvSpPr>
          <p:cNvPr id="131" name="TextBox 130">
            <a:extLst>
              <a:ext uri="{FF2B5EF4-FFF2-40B4-BE49-F238E27FC236}">
                <a16:creationId xmlns:a16="http://schemas.microsoft.com/office/drawing/2014/main" id="{702B1088-15D8-4AC2-AA1D-7C6F03DA121A}"/>
              </a:ext>
            </a:extLst>
          </p:cNvPr>
          <p:cNvSpPr txBox="1"/>
          <p:nvPr/>
        </p:nvSpPr>
        <p:spPr>
          <a:xfrm>
            <a:off x="7564770" y="3953500"/>
            <a:ext cx="1951175" cy="461665"/>
          </a:xfrm>
          <a:prstGeom prst="rect">
            <a:avLst/>
          </a:prstGeom>
          <a:noFill/>
        </p:spPr>
        <p:txBody>
          <a:bodyPr wrap="none" rtlCol="0">
            <a:spAutoFit/>
          </a:bodyPr>
          <a:lstStyle/>
          <a:p>
            <a:r>
              <a:rPr lang="en-US" sz="2400" dirty="0">
                <a:solidFill>
                  <a:prstClr val="black"/>
                </a:solidFill>
                <a:latin typeface="Calibri"/>
              </a:rPr>
              <a:t>Is this a chair?</a:t>
            </a:r>
            <a:endParaRPr lang="en-US" sz="1600" dirty="0">
              <a:solidFill>
                <a:prstClr val="black"/>
              </a:solidFill>
              <a:latin typeface="Calibri"/>
            </a:endParaRPr>
          </a:p>
        </p:txBody>
      </p:sp>
      <p:grpSp>
        <p:nvGrpSpPr>
          <p:cNvPr id="132" name="Group 131">
            <a:extLst>
              <a:ext uri="{FF2B5EF4-FFF2-40B4-BE49-F238E27FC236}">
                <a16:creationId xmlns:a16="http://schemas.microsoft.com/office/drawing/2014/main" id="{F321FC06-E0DF-4564-BB49-6E1FDE3EE000}"/>
              </a:ext>
            </a:extLst>
          </p:cNvPr>
          <p:cNvGrpSpPr/>
          <p:nvPr/>
        </p:nvGrpSpPr>
        <p:grpSpPr>
          <a:xfrm>
            <a:off x="3237176" y="3580186"/>
            <a:ext cx="1381125" cy="1300164"/>
            <a:chOff x="3095625" y="3808413"/>
            <a:chExt cx="1381125" cy="1300163"/>
          </a:xfrm>
        </p:grpSpPr>
        <p:sp>
          <p:nvSpPr>
            <p:cNvPr id="133" name="Freeform 5">
              <a:extLst>
                <a:ext uri="{FF2B5EF4-FFF2-40B4-BE49-F238E27FC236}">
                  <a16:creationId xmlns:a16="http://schemas.microsoft.com/office/drawing/2014/main" id="{997E7BE7-043A-4AB2-85D6-ACB8807E5917}"/>
                </a:ext>
              </a:extLst>
            </p:cNvPr>
            <p:cNvSpPr>
              <a:spLocks/>
            </p:cNvSpPr>
            <p:nvPr/>
          </p:nvSpPr>
          <p:spPr bwMode="auto">
            <a:xfrm>
              <a:off x="3113088" y="4221163"/>
              <a:ext cx="257175" cy="80962"/>
            </a:xfrm>
            <a:custGeom>
              <a:avLst/>
              <a:gdLst>
                <a:gd name="T0" fmla="*/ 7 w 28"/>
                <a:gd name="T1" fmla="*/ 9 h 9"/>
                <a:gd name="T2" fmla="*/ 28 w 28"/>
                <a:gd name="T3" fmla="*/ 9 h 9"/>
                <a:gd name="T4" fmla="*/ 23 w 28"/>
                <a:gd name="T5" fmla="*/ 2 h 9"/>
                <a:gd name="T6" fmla="*/ 18 w 28"/>
                <a:gd name="T7" fmla="*/ 0 h 9"/>
                <a:gd name="T8" fmla="*/ 0 w 28"/>
                <a:gd name="T9" fmla="*/ 0 h 9"/>
                <a:gd name="T10" fmla="*/ 0 w 28"/>
                <a:gd name="T11" fmla="*/ 2 h 9"/>
                <a:gd name="T12" fmla="*/ 7 w 28"/>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7" y="9"/>
                  </a:moveTo>
                  <a:cubicBezTo>
                    <a:pt x="28" y="9"/>
                    <a:pt x="28" y="9"/>
                    <a:pt x="28" y="9"/>
                  </a:cubicBezTo>
                  <a:cubicBezTo>
                    <a:pt x="23" y="2"/>
                    <a:pt x="23" y="2"/>
                    <a:pt x="23" y="2"/>
                  </a:cubicBezTo>
                  <a:cubicBezTo>
                    <a:pt x="18" y="0"/>
                    <a:pt x="18" y="0"/>
                    <a:pt x="18" y="0"/>
                  </a:cubicBezTo>
                  <a:cubicBezTo>
                    <a:pt x="0" y="0"/>
                    <a:pt x="0" y="0"/>
                    <a:pt x="0" y="0"/>
                  </a:cubicBezTo>
                  <a:cubicBezTo>
                    <a:pt x="0" y="2"/>
                    <a:pt x="0" y="2"/>
                    <a:pt x="0" y="2"/>
                  </a:cubicBezTo>
                  <a:cubicBezTo>
                    <a:pt x="0" y="6"/>
                    <a:pt x="3" y="9"/>
                    <a:pt x="7" y="9"/>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34" name="Freeform 6">
              <a:extLst>
                <a:ext uri="{FF2B5EF4-FFF2-40B4-BE49-F238E27FC236}">
                  <a16:creationId xmlns:a16="http://schemas.microsoft.com/office/drawing/2014/main" id="{A358266E-61E0-433A-9E95-0F5B0B5C6939}"/>
                </a:ext>
              </a:extLst>
            </p:cNvPr>
            <p:cNvSpPr>
              <a:spLocks/>
            </p:cNvSpPr>
            <p:nvPr/>
          </p:nvSpPr>
          <p:spPr bwMode="auto">
            <a:xfrm>
              <a:off x="3159125" y="4238625"/>
              <a:ext cx="128588" cy="211137"/>
            </a:xfrm>
            <a:custGeom>
              <a:avLst/>
              <a:gdLst>
                <a:gd name="T0" fmla="*/ 0 w 14"/>
                <a:gd name="T1" fmla="*/ 19 h 23"/>
                <a:gd name="T2" fmla="*/ 4 w 14"/>
                <a:gd name="T3" fmla="*/ 23 h 23"/>
                <a:gd name="T4" fmla="*/ 10 w 14"/>
                <a:gd name="T5" fmla="*/ 23 h 23"/>
                <a:gd name="T6" fmla="*/ 14 w 14"/>
                <a:gd name="T7" fmla="*/ 19 h 23"/>
                <a:gd name="T8" fmla="*/ 14 w 14"/>
                <a:gd name="T9" fmla="*/ 4 h 23"/>
                <a:gd name="T10" fmla="*/ 10 w 14"/>
                <a:gd name="T11" fmla="*/ 0 h 23"/>
                <a:gd name="T12" fmla="*/ 4 w 14"/>
                <a:gd name="T13" fmla="*/ 0 h 23"/>
                <a:gd name="T14" fmla="*/ 0 w 14"/>
                <a:gd name="T15" fmla="*/ 4 h 23"/>
                <a:gd name="T16" fmla="*/ 0 w 14"/>
                <a:gd name="T1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3">
                  <a:moveTo>
                    <a:pt x="0" y="19"/>
                  </a:moveTo>
                  <a:cubicBezTo>
                    <a:pt x="0" y="21"/>
                    <a:pt x="2" y="23"/>
                    <a:pt x="4" y="23"/>
                  </a:cubicBezTo>
                  <a:cubicBezTo>
                    <a:pt x="10" y="23"/>
                    <a:pt x="10" y="23"/>
                    <a:pt x="10" y="23"/>
                  </a:cubicBezTo>
                  <a:cubicBezTo>
                    <a:pt x="12" y="23"/>
                    <a:pt x="14" y="21"/>
                    <a:pt x="14" y="19"/>
                  </a:cubicBezTo>
                  <a:cubicBezTo>
                    <a:pt x="14" y="4"/>
                    <a:pt x="14" y="4"/>
                    <a:pt x="14" y="4"/>
                  </a:cubicBezTo>
                  <a:cubicBezTo>
                    <a:pt x="14" y="2"/>
                    <a:pt x="12" y="0"/>
                    <a:pt x="10" y="0"/>
                  </a:cubicBezTo>
                  <a:cubicBezTo>
                    <a:pt x="4" y="0"/>
                    <a:pt x="4" y="0"/>
                    <a:pt x="4" y="0"/>
                  </a:cubicBezTo>
                  <a:cubicBezTo>
                    <a:pt x="2" y="0"/>
                    <a:pt x="0" y="2"/>
                    <a:pt x="0" y="4"/>
                  </a:cubicBezTo>
                  <a:lnTo>
                    <a:pt x="0" y="19"/>
                  </a:ln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35" name="Freeform 7">
              <a:extLst>
                <a:ext uri="{FF2B5EF4-FFF2-40B4-BE49-F238E27FC236}">
                  <a16:creationId xmlns:a16="http://schemas.microsoft.com/office/drawing/2014/main" id="{A393A115-FD17-49BC-B3BB-8A37D91F4C89}"/>
                </a:ext>
              </a:extLst>
            </p:cNvPr>
            <p:cNvSpPr>
              <a:spLocks/>
            </p:cNvSpPr>
            <p:nvPr/>
          </p:nvSpPr>
          <p:spPr bwMode="auto">
            <a:xfrm>
              <a:off x="3370263" y="3808413"/>
              <a:ext cx="841375" cy="668337"/>
            </a:xfrm>
            <a:custGeom>
              <a:avLst/>
              <a:gdLst>
                <a:gd name="T0" fmla="*/ 75 w 92"/>
                <a:gd name="T1" fmla="*/ 0 h 73"/>
                <a:gd name="T2" fmla="*/ 17 w 92"/>
                <a:gd name="T3" fmla="*/ 0 h 73"/>
                <a:gd name="T4" fmla="*/ 0 w 92"/>
                <a:gd name="T5" fmla="*/ 16 h 73"/>
                <a:gd name="T6" fmla="*/ 0 w 92"/>
                <a:gd name="T7" fmla="*/ 73 h 73"/>
                <a:gd name="T8" fmla="*/ 92 w 92"/>
                <a:gd name="T9" fmla="*/ 73 h 73"/>
                <a:gd name="T10" fmla="*/ 92 w 92"/>
                <a:gd name="T11" fmla="*/ 16 h 73"/>
                <a:gd name="T12" fmla="*/ 75 w 92"/>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92" h="73">
                  <a:moveTo>
                    <a:pt x="75" y="0"/>
                  </a:moveTo>
                  <a:cubicBezTo>
                    <a:pt x="17" y="0"/>
                    <a:pt x="17" y="0"/>
                    <a:pt x="17" y="0"/>
                  </a:cubicBezTo>
                  <a:cubicBezTo>
                    <a:pt x="7" y="0"/>
                    <a:pt x="0" y="7"/>
                    <a:pt x="0" y="16"/>
                  </a:cubicBezTo>
                  <a:cubicBezTo>
                    <a:pt x="0" y="73"/>
                    <a:pt x="0" y="73"/>
                    <a:pt x="0" y="73"/>
                  </a:cubicBezTo>
                  <a:cubicBezTo>
                    <a:pt x="92" y="73"/>
                    <a:pt x="92" y="73"/>
                    <a:pt x="92" y="73"/>
                  </a:cubicBezTo>
                  <a:cubicBezTo>
                    <a:pt x="92" y="16"/>
                    <a:pt x="92" y="16"/>
                    <a:pt x="92" y="16"/>
                  </a:cubicBezTo>
                  <a:cubicBezTo>
                    <a:pt x="92" y="7"/>
                    <a:pt x="84" y="0"/>
                    <a:pt x="75" y="0"/>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36" name="Freeform 8">
              <a:extLst>
                <a:ext uri="{FF2B5EF4-FFF2-40B4-BE49-F238E27FC236}">
                  <a16:creationId xmlns:a16="http://schemas.microsoft.com/office/drawing/2014/main" id="{88D37193-E114-4EDC-82C9-4E5B99E6B31C}"/>
                </a:ext>
              </a:extLst>
            </p:cNvPr>
            <p:cNvSpPr>
              <a:spLocks noEditPoints="1"/>
            </p:cNvSpPr>
            <p:nvPr/>
          </p:nvSpPr>
          <p:spPr bwMode="auto">
            <a:xfrm>
              <a:off x="3351213" y="4476750"/>
              <a:ext cx="869950" cy="631825"/>
            </a:xfrm>
            <a:custGeom>
              <a:avLst/>
              <a:gdLst>
                <a:gd name="T0" fmla="*/ 93 w 95"/>
                <a:gd name="T1" fmla="*/ 69 h 69"/>
                <a:gd name="T2" fmla="*/ 92 w 95"/>
                <a:gd name="T3" fmla="*/ 69 h 69"/>
                <a:gd name="T4" fmla="*/ 47 w 95"/>
                <a:gd name="T5" fmla="*/ 37 h 69"/>
                <a:gd name="T6" fmla="*/ 3 w 95"/>
                <a:gd name="T7" fmla="*/ 69 h 69"/>
                <a:gd name="T8" fmla="*/ 1 w 95"/>
                <a:gd name="T9" fmla="*/ 69 h 69"/>
                <a:gd name="T10" fmla="*/ 0 w 95"/>
                <a:gd name="T11" fmla="*/ 67 h 69"/>
                <a:gd name="T12" fmla="*/ 0 w 95"/>
                <a:gd name="T13" fmla="*/ 2 h 69"/>
                <a:gd name="T14" fmla="*/ 0 w 95"/>
                <a:gd name="T15" fmla="*/ 1 h 69"/>
                <a:gd name="T16" fmla="*/ 0 w 95"/>
                <a:gd name="T17" fmla="*/ 0 h 69"/>
                <a:gd name="T18" fmla="*/ 1 w 95"/>
                <a:gd name="T19" fmla="*/ 0 h 69"/>
                <a:gd name="T20" fmla="*/ 2 w 95"/>
                <a:gd name="T21" fmla="*/ 0 h 69"/>
                <a:gd name="T22" fmla="*/ 2 w 95"/>
                <a:gd name="T23" fmla="*/ 0 h 69"/>
                <a:gd name="T24" fmla="*/ 93 w 95"/>
                <a:gd name="T25" fmla="*/ 0 h 69"/>
                <a:gd name="T26" fmla="*/ 93 w 95"/>
                <a:gd name="T27" fmla="*/ 0 h 69"/>
                <a:gd name="T28" fmla="*/ 94 w 95"/>
                <a:gd name="T29" fmla="*/ 0 h 69"/>
                <a:gd name="T30" fmla="*/ 94 w 95"/>
                <a:gd name="T31" fmla="*/ 0 h 69"/>
                <a:gd name="T32" fmla="*/ 95 w 95"/>
                <a:gd name="T33" fmla="*/ 1 h 69"/>
                <a:gd name="T34" fmla="*/ 95 w 95"/>
                <a:gd name="T35" fmla="*/ 1 h 69"/>
                <a:gd name="T36" fmla="*/ 95 w 95"/>
                <a:gd name="T37" fmla="*/ 1 h 69"/>
                <a:gd name="T38" fmla="*/ 95 w 95"/>
                <a:gd name="T39" fmla="*/ 2 h 69"/>
                <a:gd name="T40" fmla="*/ 95 w 95"/>
                <a:gd name="T41" fmla="*/ 67 h 69"/>
                <a:gd name="T42" fmla="*/ 94 w 95"/>
                <a:gd name="T43" fmla="*/ 69 h 69"/>
                <a:gd name="T44" fmla="*/ 93 w 95"/>
                <a:gd name="T45" fmla="*/ 69 h 69"/>
                <a:gd name="T46" fmla="*/ 51 w 95"/>
                <a:gd name="T47" fmla="*/ 34 h 69"/>
                <a:gd name="T48" fmla="*/ 91 w 95"/>
                <a:gd name="T49" fmla="*/ 63 h 69"/>
                <a:gd name="T50" fmla="*/ 91 w 95"/>
                <a:gd name="T51" fmla="*/ 6 h 69"/>
                <a:gd name="T52" fmla="*/ 51 w 95"/>
                <a:gd name="T53" fmla="*/ 34 h 69"/>
                <a:gd name="T54" fmla="*/ 4 w 95"/>
                <a:gd name="T55" fmla="*/ 6 h 69"/>
                <a:gd name="T56" fmla="*/ 4 w 95"/>
                <a:gd name="T57" fmla="*/ 63 h 69"/>
                <a:gd name="T58" fmla="*/ 44 w 95"/>
                <a:gd name="T59" fmla="*/ 34 h 69"/>
                <a:gd name="T60" fmla="*/ 4 w 95"/>
                <a:gd name="T61" fmla="*/ 6 h 69"/>
                <a:gd name="T62" fmla="*/ 8 w 95"/>
                <a:gd name="T63" fmla="*/ 4 h 69"/>
                <a:gd name="T64" fmla="*/ 47 w 95"/>
                <a:gd name="T65" fmla="*/ 32 h 69"/>
                <a:gd name="T66" fmla="*/ 87 w 95"/>
                <a:gd name="T67" fmla="*/ 4 h 69"/>
                <a:gd name="T68" fmla="*/ 8 w 95"/>
                <a:gd name="T69"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 h="69">
                  <a:moveTo>
                    <a:pt x="93" y="69"/>
                  </a:moveTo>
                  <a:cubicBezTo>
                    <a:pt x="93" y="69"/>
                    <a:pt x="92" y="69"/>
                    <a:pt x="92" y="69"/>
                  </a:cubicBezTo>
                  <a:cubicBezTo>
                    <a:pt x="47" y="37"/>
                    <a:pt x="47" y="37"/>
                    <a:pt x="47" y="37"/>
                  </a:cubicBezTo>
                  <a:cubicBezTo>
                    <a:pt x="3" y="69"/>
                    <a:pt x="3" y="69"/>
                    <a:pt x="3" y="69"/>
                  </a:cubicBezTo>
                  <a:cubicBezTo>
                    <a:pt x="3" y="69"/>
                    <a:pt x="2" y="69"/>
                    <a:pt x="1" y="69"/>
                  </a:cubicBezTo>
                  <a:cubicBezTo>
                    <a:pt x="0" y="69"/>
                    <a:pt x="0" y="68"/>
                    <a:pt x="0" y="67"/>
                  </a:cubicBezTo>
                  <a:cubicBezTo>
                    <a:pt x="0" y="2"/>
                    <a:pt x="0" y="2"/>
                    <a:pt x="0" y="2"/>
                  </a:cubicBezTo>
                  <a:cubicBezTo>
                    <a:pt x="0" y="2"/>
                    <a:pt x="0" y="1"/>
                    <a:pt x="0" y="1"/>
                  </a:cubicBezTo>
                  <a:cubicBezTo>
                    <a:pt x="0" y="1"/>
                    <a:pt x="0" y="1"/>
                    <a:pt x="0" y="0"/>
                  </a:cubicBezTo>
                  <a:cubicBezTo>
                    <a:pt x="1" y="0"/>
                    <a:pt x="1" y="0"/>
                    <a:pt x="1" y="0"/>
                  </a:cubicBezTo>
                  <a:cubicBezTo>
                    <a:pt x="1" y="0"/>
                    <a:pt x="2" y="0"/>
                    <a:pt x="2" y="0"/>
                  </a:cubicBezTo>
                  <a:cubicBezTo>
                    <a:pt x="2" y="0"/>
                    <a:pt x="2" y="0"/>
                    <a:pt x="2" y="0"/>
                  </a:cubicBezTo>
                  <a:cubicBezTo>
                    <a:pt x="93" y="0"/>
                    <a:pt x="93" y="0"/>
                    <a:pt x="93" y="0"/>
                  </a:cubicBezTo>
                  <a:cubicBezTo>
                    <a:pt x="93" y="0"/>
                    <a:pt x="93" y="0"/>
                    <a:pt x="93" y="0"/>
                  </a:cubicBezTo>
                  <a:cubicBezTo>
                    <a:pt x="93" y="0"/>
                    <a:pt x="94" y="0"/>
                    <a:pt x="94" y="0"/>
                  </a:cubicBezTo>
                  <a:cubicBezTo>
                    <a:pt x="94" y="0"/>
                    <a:pt x="94" y="0"/>
                    <a:pt x="94" y="0"/>
                  </a:cubicBezTo>
                  <a:cubicBezTo>
                    <a:pt x="95" y="1"/>
                    <a:pt x="95" y="1"/>
                    <a:pt x="95" y="1"/>
                  </a:cubicBezTo>
                  <a:cubicBezTo>
                    <a:pt x="95" y="1"/>
                    <a:pt x="95" y="1"/>
                    <a:pt x="95" y="1"/>
                  </a:cubicBezTo>
                  <a:cubicBezTo>
                    <a:pt x="95" y="1"/>
                    <a:pt x="95" y="1"/>
                    <a:pt x="95" y="1"/>
                  </a:cubicBezTo>
                  <a:cubicBezTo>
                    <a:pt x="95" y="1"/>
                    <a:pt x="95" y="2"/>
                    <a:pt x="95" y="2"/>
                  </a:cubicBezTo>
                  <a:cubicBezTo>
                    <a:pt x="95" y="67"/>
                    <a:pt x="95" y="67"/>
                    <a:pt x="95" y="67"/>
                  </a:cubicBezTo>
                  <a:cubicBezTo>
                    <a:pt x="95" y="68"/>
                    <a:pt x="95" y="69"/>
                    <a:pt x="94" y="69"/>
                  </a:cubicBezTo>
                  <a:cubicBezTo>
                    <a:pt x="94" y="69"/>
                    <a:pt x="93" y="69"/>
                    <a:pt x="93" y="69"/>
                  </a:cubicBezTo>
                  <a:close/>
                  <a:moveTo>
                    <a:pt x="51" y="34"/>
                  </a:moveTo>
                  <a:cubicBezTo>
                    <a:pt x="91" y="63"/>
                    <a:pt x="91" y="63"/>
                    <a:pt x="91" y="63"/>
                  </a:cubicBezTo>
                  <a:cubicBezTo>
                    <a:pt x="91" y="6"/>
                    <a:pt x="91" y="6"/>
                    <a:pt x="91" y="6"/>
                  </a:cubicBezTo>
                  <a:lnTo>
                    <a:pt x="51" y="34"/>
                  </a:lnTo>
                  <a:close/>
                  <a:moveTo>
                    <a:pt x="4" y="6"/>
                  </a:moveTo>
                  <a:cubicBezTo>
                    <a:pt x="4" y="63"/>
                    <a:pt x="4" y="63"/>
                    <a:pt x="4" y="63"/>
                  </a:cubicBezTo>
                  <a:cubicBezTo>
                    <a:pt x="44" y="34"/>
                    <a:pt x="44" y="34"/>
                    <a:pt x="44" y="34"/>
                  </a:cubicBezTo>
                  <a:lnTo>
                    <a:pt x="4" y="6"/>
                  </a:lnTo>
                  <a:close/>
                  <a:moveTo>
                    <a:pt x="8" y="4"/>
                  </a:moveTo>
                  <a:cubicBezTo>
                    <a:pt x="47" y="32"/>
                    <a:pt x="47" y="32"/>
                    <a:pt x="47" y="32"/>
                  </a:cubicBezTo>
                  <a:cubicBezTo>
                    <a:pt x="87" y="4"/>
                    <a:pt x="87" y="4"/>
                    <a:pt x="87" y="4"/>
                  </a:cubicBezTo>
                  <a:lnTo>
                    <a:pt x="8" y="4"/>
                  </a:ln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37" name="Freeform 9">
              <a:extLst>
                <a:ext uri="{FF2B5EF4-FFF2-40B4-BE49-F238E27FC236}">
                  <a16:creationId xmlns:a16="http://schemas.microsoft.com/office/drawing/2014/main" id="{8DF74B49-7BB0-470D-B5C9-4FD303741392}"/>
                </a:ext>
              </a:extLst>
            </p:cNvPr>
            <p:cNvSpPr>
              <a:spLocks/>
            </p:cNvSpPr>
            <p:nvPr/>
          </p:nvSpPr>
          <p:spPr bwMode="auto">
            <a:xfrm>
              <a:off x="3095625" y="4202113"/>
              <a:ext cx="292100" cy="393700"/>
            </a:xfrm>
            <a:custGeom>
              <a:avLst/>
              <a:gdLst>
                <a:gd name="T0" fmla="*/ 30 w 32"/>
                <a:gd name="T1" fmla="*/ 43 h 43"/>
                <a:gd name="T2" fmla="*/ 28 w 32"/>
                <a:gd name="T3" fmla="*/ 41 h 43"/>
                <a:gd name="T4" fmla="*/ 28 w 32"/>
                <a:gd name="T5" fmla="*/ 14 h 43"/>
                <a:gd name="T6" fmla="*/ 18 w 32"/>
                <a:gd name="T7" fmla="*/ 4 h 43"/>
                <a:gd name="T8" fmla="*/ 2 w 32"/>
                <a:gd name="T9" fmla="*/ 4 h 43"/>
                <a:gd name="T10" fmla="*/ 0 w 32"/>
                <a:gd name="T11" fmla="*/ 2 h 43"/>
                <a:gd name="T12" fmla="*/ 2 w 32"/>
                <a:gd name="T13" fmla="*/ 0 h 43"/>
                <a:gd name="T14" fmla="*/ 18 w 32"/>
                <a:gd name="T15" fmla="*/ 0 h 43"/>
                <a:gd name="T16" fmla="*/ 32 w 32"/>
                <a:gd name="T17" fmla="*/ 14 h 43"/>
                <a:gd name="T18" fmla="*/ 32 w 32"/>
                <a:gd name="T19" fmla="*/ 41 h 43"/>
                <a:gd name="T20" fmla="*/ 30 w 32"/>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3">
                  <a:moveTo>
                    <a:pt x="30" y="43"/>
                  </a:moveTo>
                  <a:cubicBezTo>
                    <a:pt x="29" y="43"/>
                    <a:pt x="28" y="42"/>
                    <a:pt x="28" y="41"/>
                  </a:cubicBezTo>
                  <a:cubicBezTo>
                    <a:pt x="28" y="14"/>
                    <a:pt x="28" y="14"/>
                    <a:pt x="28" y="14"/>
                  </a:cubicBezTo>
                  <a:cubicBezTo>
                    <a:pt x="28" y="9"/>
                    <a:pt x="24" y="4"/>
                    <a:pt x="18" y="4"/>
                  </a:cubicBezTo>
                  <a:cubicBezTo>
                    <a:pt x="2" y="4"/>
                    <a:pt x="2" y="4"/>
                    <a:pt x="2" y="4"/>
                  </a:cubicBezTo>
                  <a:cubicBezTo>
                    <a:pt x="0" y="4"/>
                    <a:pt x="0" y="3"/>
                    <a:pt x="0" y="2"/>
                  </a:cubicBezTo>
                  <a:cubicBezTo>
                    <a:pt x="0" y="1"/>
                    <a:pt x="0" y="0"/>
                    <a:pt x="2" y="0"/>
                  </a:cubicBezTo>
                  <a:cubicBezTo>
                    <a:pt x="18" y="0"/>
                    <a:pt x="18" y="0"/>
                    <a:pt x="18" y="0"/>
                  </a:cubicBezTo>
                  <a:cubicBezTo>
                    <a:pt x="26" y="0"/>
                    <a:pt x="32" y="6"/>
                    <a:pt x="32" y="14"/>
                  </a:cubicBezTo>
                  <a:cubicBezTo>
                    <a:pt x="32" y="41"/>
                    <a:pt x="32" y="41"/>
                    <a:pt x="32" y="41"/>
                  </a:cubicBezTo>
                  <a:cubicBezTo>
                    <a:pt x="32" y="42"/>
                    <a:pt x="31" y="43"/>
                    <a:pt x="30" y="43"/>
                  </a:cubicBez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38" name="Freeform 10">
              <a:extLst>
                <a:ext uri="{FF2B5EF4-FFF2-40B4-BE49-F238E27FC236}">
                  <a16:creationId xmlns:a16="http://schemas.microsoft.com/office/drawing/2014/main" id="{B809FA6B-EDA9-48C7-B06E-49183061F6AD}"/>
                </a:ext>
              </a:extLst>
            </p:cNvPr>
            <p:cNvSpPr>
              <a:spLocks/>
            </p:cNvSpPr>
            <p:nvPr/>
          </p:nvSpPr>
          <p:spPr bwMode="auto">
            <a:xfrm>
              <a:off x="4211638" y="4221163"/>
              <a:ext cx="246063" cy="80962"/>
            </a:xfrm>
            <a:custGeom>
              <a:avLst/>
              <a:gdLst>
                <a:gd name="T0" fmla="*/ 20 w 27"/>
                <a:gd name="T1" fmla="*/ 9 h 9"/>
                <a:gd name="T2" fmla="*/ 0 w 27"/>
                <a:gd name="T3" fmla="*/ 9 h 9"/>
                <a:gd name="T4" fmla="*/ 4 w 27"/>
                <a:gd name="T5" fmla="*/ 2 h 9"/>
                <a:gd name="T6" fmla="*/ 9 w 27"/>
                <a:gd name="T7" fmla="*/ 0 h 9"/>
                <a:gd name="T8" fmla="*/ 27 w 27"/>
                <a:gd name="T9" fmla="*/ 0 h 9"/>
                <a:gd name="T10" fmla="*/ 27 w 27"/>
                <a:gd name="T11" fmla="*/ 2 h 9"/>
                <a:gd name="T12" fmla="*/ 20 w 27"/>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7" h="9">
                  <a:moveTo>
                    <a:pt x="20" y="9"/>
                  </a:moveTo>
                  <a:cubicBezTo>
                    <a:pt x="0" y="9"/>
                    <a:pt x="0" y="9"/>
                    <a:pt x="0" y="9"/>
                  </a:cubicBezTo>
                  <a:cubicBezTo>
                    <a:pt x="4" y="2"/>
                    <a:pt x="4" y="2"/>
                    <a:pt x="4" y="2"/>
                  </a:cubicBezTo>
                  <a:cubicBezTo>
                    <a:pt x="9" y="0"/>
                    <a:pt x="9" y="0"/>
                    <a:pt x="9" y="0"/>
                  </a:cubicBezTo>
                  <a:cubicBezTo>
                    <a:pt x="27" y="0"/>
                    <a:pt x="27" y="0"/>
                    <a:pt x="27" y="0"/>
                  </a:cubicBezTo>
                  <a:cubicBezTo>
                    <a:pt x="27" y="2"/>
                    <a:pt x="27" y="2"/>
                    <a:pt x="27" y="2"/>
                  </a:cubicBezTo>
                  <a:cubicBezTo>
                    <a:pt x="27" y="6"/>
                    <a:pt x="24" y="9"/>
                    <a:pt x="20" y="9"/>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39" name="Freeform 11">
              <a:extLst>
                <a:ext uri="{FF2B5EF4-FFF2-40B4-BE49-F238E27FC236}">
                  <a16:creationId xmlns:a16="http://schemas.microsoft.com/office/drawing/2014/main" id="{14670519-572D-4891-A11D-9A28A0C1EB93}"/>
                </a:ext>
              </a:extLst>
            </p:cNvPr>
            <p:cNvSpPr>
              <a:spLocks/>
            </p:cNvSpPr>
            <p:nvPr/>
          </p:nvSpPr>
          <p:spPr bwMode="auto">
            <a:xfrm>
              <a:off x="4184650" y="4202113"/>
              <a:ext cx="292100" cy="393700"/>
            </a:xfrm>
            <a:custGeom>
              <a:avLst/>
              <a:gdLst>
                <a:gd name="T0" fmla="*/ 2 w 32"/>
                <a:gd name="T1" fmla="*/ 43 h 43"/>
                <a:gd name="T2" fmla="*/ 0 w 32"/>
                <a:gd name="T3" fmla="*/ 41 h 43"/>
                <a:gd name="T4" fmla="*/ 0 w 32"/>
                <a:gd name="T5" fmla="*/ 14 h 43"/>
                <a:gd name="T6" fmla="*/ 14 w 32"/>
                <a:gd name="T7" fmla="*/ 0 h 43"/>
                <a:gd name="T8" fmla="*/ 30 w 32"/>
                <a:gd name="T9" fmla="*/ 0 h 43"/>
                <a:gd name="T10" fmla="*/ 32 w 32"/>
                <a:gd name="T11" fmla="*/ 2 h 43"/>
                <a:gd name="T12" fmla="*/ 30 w 32"/>
                <a:gd name="T13" fmla="*/ 4 h 43"/>
                <a:gd name="T14" fmla="*/ 14 w 32"/>
                <a:gd name="T15" fmla="*/ 4 h 43"/>
                <a:gd name="T16" fmla="*/ 4 w 32"/>
                <a:gd name="T17" fmla="*/ 14 h 43"/>
                <a:gd name="T18" fmla="*/ 4 w 32"/>
                <a:gd name="T19" fmla="*/ 41 h 43"/>
                <a:gd name="T20" fmla="*/ 2 w 32"/>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3">
                  <a:moveTo>
                    <a:pt x="2" y="43"/>
                  </a:moveTo>
                  <a:cubicBezTo>
                    <a:pt x="1" y="43"/>
                    <a:pt x="0" y="42"/>
                    <a:pt x="0" y="41"/>
                  </a:cubicBezTo>
                  <a:cubicBezTo>
                    <a:pt x="0" y="14"/>
                    <a:pt x="0" y="14"/>
                    <a:pt x="0" y="14"/>
                  </a:cubicBezTo>
                  <a:cubicBezTo>
                    <a:pt x="0" y="6"/>
                    <a:pt x="6" y="0"/>
                    <a:pt x="14" y="0"/>
                  </a:cubicBezTo>
                  <a:cubicBezTo>
                    <a:pt x="30" y="0"/>
                    <a:pt x="30" y="0"/>
                    <a:pt x="30" y="0"/>
                  </a:cubicBezTo>
                  <a:cubicBezTo>
                    <a:pt x="31" y="0"/>
                    <a:pt x="32" y="1"/>
                    <a:pt x="32" y="2"/>
                  </a:cubicBezTo>
                  <a:cubicBezTo>
                    <a:pt x="32" y="3"/>
                    <a:pt x="31" y="4"/>
                    <a:pt x="30" y="4"/>
                  </a:cubicBezTo>
                  <a:cubicBezTo>
                    <a:pt x="14" y="4"/>
                    <a:pt x="14" y="4"/>
                    <a:pt x="14" y="4"/>
                  </a:cubicBezTo>
                  <a:cubicBezTo>
                    <a:pt x="8" y="4"/>
                    <a:pt x="4" y="9"/>
                    <a:pt x="4" y="14"/>
                  </a:cubicBezTo>
                  <a:cubicBezTo>
                    <a:pt x="4" y="41"/>
                    <a:pt x="4" y="41"/>
                    <a:pt x="4" y="41"/>
                  </a:cubicBezTo>
                  <a:cubicBezTo>
                    <a:pt x="4" y="42"/>
                    <a:pt x="3" y="43"/>
                    <a:pt x="2" y="43"/>
                  </a:cubicBez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40" name="Freeform 12">
              <a:extLst>
                <a:ext uri="{FF2B5EF4-FFF2-40B4-BE49-F238E27FC236}">
                  <a16:creationId xmlns:a16="http://schemas.microsoft.com/office/drawing/2014/main" id="{308A6F6A-A241-4199-9FF9-0FB636FBFE0E}"/>
                </a:ext>
              </a:extLst>
            </p:cNvPr>
            <p:cNvSpPr>
              <a:spLocks/>
            </p:cNvSpPr>
            <p:nvPr/>
          </p:nvSpPr>
          <p:spPr bwMode="auto">
            <a:xfrm>
              <a:off x="4284663" y="4238625"/>
              <a:ext cx="128588" cy="211137"/>
            </a:xfrm>
            <a:custGeom>
              <a:avLst/>
              <a:gdLst>
                <a:gd name="T0" fmla="*/ 14 w 14"/>
                <a:gd name="T1" fmla="*/ 19 h 23"/>
                <a:gd name="T2" fmla="*/ 10 w 14"/>
                <a:gd name="T3" fmla="*/ 23 h 23"/>
                <a:gd name="T4" fmla="*/ 5 w 14"/>
                <a:gd name="T5" fmla="*/ 23 h 23"/>
                <a:gd name="T6" fmla="*/ 0 w 14"/>
                <a:gd name="T7" fmla="*/ 19 h 23"/>
                <a:gd name="T8" fmla="*/ 0 w 14"/>
                <a:gd name="T9" fmla="*/ 4 h 23"/>
                <a:gd name="T10" fmla="*/ 5 w 14"/>
                <a:gd name="T11" fmla="*/ 0 h 23"/>
                <a:gd name="T12" fmla="*/ 10 w 14"/>
                <a:gd name="T13" fmla="*/ 0 h 23"/>
                <a:gd name="T14" fmla="*/ 14 w 14"/>
                <a:gd name="T15" fmla="*/ 4 h 23"/>
                <a:gd name="T16" fmla="*/ 14 w 14"/>
                <a:gd name="T1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3">
                  <a:moveTo>
                    <a:pt x="14" y="19"/>
                  </a:moveTo>
                  <a:cubicBezTo>
                    <a:pt x="14" y="21"/>
                    <a:pt x="12" y="23"/>
                    <a:pt x="10" y="23"/>
                  </a:cubicBezTo>
                  <a:cubicBezTo>
                    <a:pt x="5" y="23"/>
                    <a:pt x="5" y="23"/>
                    <a:pt x="5" y="23"/>
                  </a:cubicBezTo>
                  <a:cubicBezTo>
                    <a:pt x="2" y="23"/>
                    <a:pt x="0" y="21"/>
                    <a:pt x="0" y="19"/>
                  </a:cubicBezTo>
                  <a:cubicBezTo>
                    <a:pt x="0" y="4"/>
                    <a:pt x="0" y="4"/>
                    <a:pt x="0" y="4"/>
                  </a:cubicBezTo>
                  <a:cubicBezTo>
                    <a:pt x="0" y="2"/>
                    <a:pt x="2" y="0"/>
                    <a:pt x="5" y="0"/>
                  </a:cubicBezTo>
                  <a:cubicBezTo>
                    <a:pt x="10" y="0"/>
                    <a:pt x="10" y="0"/>
                    <a:pt x="10" y="0"/>
                  </a:cubicBezTo>
                  <a:cubicBezTo>
                    <a:pt x="12" y="0"/>
                    <a:pt x="14" y="2"/>
                    <a:pt x="14" y="4"/>
                  </a:cubicBezTo>
                  <a:lnTo>
                    <a:pt x="14" y="19"/>
                  </a:ln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41" name="Rectangle 140">
              <a:extLst>
                <a:ext uri="{FF2B5EF4-FFF2-40B4-BE49-F238E27FC236}">
                  <a16:creationId xmlns:a16="http://schemas.microsoft.com/office/drawing/2014/main" id="{A07DEA1D-6140-44ED-8A95-99442100EB74}"/>
                </a:ext>
              </a:extLst>
            </p:cNvPr>
            <p:cNvSpPr/>
            <p:nvPr/>
          </p:nvSpPr>
          <p:spPr>
            <a:xfrm>
              <a:off x="3387726" y="4536282"/>
              <a:ext cx="768672" cy="572294"/>
            </a:xfrm>
            <a:prstGeom prst="rect">
              <a:avLst/>
            </a:prstGeom>
            <a:solidFill>
              <a:sysClr val="window" lastClr="FFFFFF"/>
            </a:solidFill>
            <a:ln w="25400" cap="flat" cmpd="sng" algn="ctr">
              <a:solidFill>
                <a:sysClr val="window" lastClr="FFFFFF"/>
              </a:solidFill>
              <a:prstDash val="solid"/>
            </a:ln>
            <a:effectLst/>
          </p:spPr>
          <p:txBody>
            <a:bodyPr rtlCol="0" anchor="ctr"/>
            <a:lstStyle/>
            <a:p>
              <a:pPr algn="ctr" defTabSz="914388">
                <a:defRPr/>
              </a:pPr>
              <a:endParaRPr lang="en-US" sz="1801" kern="0" dirty="0">
                <a:solidFill>
                  <a:prstClr val="white"/>
                </a:solidFill>
                <a:latin typeface="Calibri"/>
              </a:endParaRPr>
            </a:p>
          </p:txBody>
        </p:sp>
        <p:cxnSp>
          <p:nvCxnSpPr>
            <p:cNvPr id="142" name="Straight Connector 141">
              <a:extLst>
                <a:ext uri="{FF2B5EF4-FFF2-40B4-BE49-F238E27FC236}">
                  <a16:creationId xmlns:a16="http://schemas.microsoft.com/office/drawing/2014/main" id="{84AD5ED3-181B-4706-973B-93ACCC93ABE3}"/>
                </a:ext>
              </a:extLst>
            </p:cNvPr>
            <p:cNvCxnSpPr/>
            <p:nvPr/>
          </p:nvCxnSpPr>
          <p:spPr>
            <a:xfrm>
              <a:off x="3460954" y="4476750"/>
              <a:ext cx="0" cy="537702"/>
            </a:xfrm>
            <a:prstGeom prst="line">
              <a:avLst/>
            </a:prstGeom>
            <a:noFill/>
            <a:ln w="28575" cap="flat" cmpd="sng" algn="ctr">
              <a:solidFill>
                <a:sysClr val="windowText" lastClr="000000">
                  <a:lumMod val="75000"/>
                  <a:lumOff val="25000"/>
                </a:sysClr>
              </a:solidFill>
              <a:prstDash val="solid"/>
            </a:ln>
            <a:effectLst/>
          </p:spPr>
        </p:cxnSp>
        <p:cxnSp>
          <p:nvCxnSpPr>
            <p:cNvPr id="143" name="Straight Connector 142">
              <a:extLst>
                <a:ext uri="{FF2B5EF4-FFF2-40B4-BE49-F238E27FC236}">
                  <a16:creationId xmlns:a16="http://schemas.microsoft.com/office/drawing/2014/main" id="{6E4D93DE-D3AA-4959-8620-70FAF575CC52}"/>
                </a:ext>
              </a:extLst>
            </p:cNvPr>
            <p:cNvCxnSpPr/>
            <p:nvPr/>
          </p:nvCxnSpPr>
          <p:spPr>
            <a:xfrm>
              <a:off x="4075470" y="4476750"/>
              <a:ext cx="0" cy="537702"/>
            </a:xfrm>
            <a:prstGeom prst="line">
              <a:avLst/>
            </a:prstGeom>
            <a:noFill/>
            <a:ln w="28575" cap="flat" cmpd="sng" algn="ctr">
              <a:solidFill>
                <a:sysClr val="windowText" lastClr="000000">
                  <a:lumMod val="75000"/>
                  <a:lumOff val="25000"/>
                </a:sysClr>
              </a:solidFill>
              <a:prstDash val="solid"/>
            </a:ln>
            <a:effectLst/>
          </p:spPr>
        </p:cxnSp>
      </p:grpSp>
      <p:grpSp>
        <p:nvGrpSpPr>
          <p:cNvPr id="144" name="Group 143">
            <a:extLst>
              <a:ext uri="{FF2B5EF4-FFF2-40B4-BE49-F238E27FC236}">
                <a16:creationId xmlns:a16="http://schemas.microsoft.com/office/drawing/2014/main" id="{6EF48549-CE1D-4362-8CED-C3E8D6441952}"/>
              </a:ext>
            </a:extLst>
          </p:cNvPr>
          <p:cNvGrpSpPr/>
          <p:nvPr/>
        </p:nvGrpSpPr>
        <p:grpSpPr>
          <a:xfrm>
            <a:off x="4738832" y="2788627"/>
            <a:ext cx="831851" cy="1293524"/>
            <a:chOff x="4498975" y="3759200"/>
            <a:chExt cx="831850" cy="1293523"/>
          </a:xfrm>
        </p:grpSpPr>
        <p:sp>
          <p:nvSpPr>
            <p:cNvPr id="145" name="Rectangle 18">
              <a:extLst>
                <a:ext uri="{FF2B5EF4-FFF2-40B4-BE49-F238E27FC236}">
                  <a16:creationId xmlns:a16="http://schemas.microsoft.com/office/drawing/2014/main" id="{168185F1-5AFB-49C7-ACF3-C0EF08C28338}"/>
                </a:ext>
              </a:extLst>
            </p:cNvPr>
            <p:cNvSpPr>
              <a:spLocks noChangeArrowheads="1"/>
            </p:cNvSpPr>
            <p:nvPr/>
          </p:nvSpPr>
          <p:spPr bwMode="auto">
            <a:xfrm>
              <a:off x="5021265" y="4172410"/>
              <a:ext cx="95250" cy="266700"/>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46" name="Freeform 16">
              <a:extLst>
                <a:ext uri="{FF2B5EF4-FFF2-40B4-BE49-F238E27FC236}">
                  <a16:creationId xmlns:a16="http://schemas.microsoft.com/office/drawing/2014/main" id="{9895C66E-F3EF-4754-883F-E3FDAAF42789}"/>
                </a:ext>
              </a:extLst>
            </p:cNvPr>
            <p:cNvSpPr>
              <a:spLocks/>
            </p:cNvSpPr>
            <p:nvPr/>
          </p:nvSpPr>
          <p:spPr bwMode="auto">
            <a:xfrm>
              <a:off x="4751388" y="4514850"/>
              <a:ext cx="330200" cy="57150"/>
            </a:xfrm>
            <a:custGeom>
              <a:avLst/>
              <a:gdLst>
                <a:gd name="T0" fmla="*/ 116 w 116"/>
                <a:gd name="T1" fmla="*/ 10 h 20"/>
                <a:gd name="T2" fmla="*/ 105 w 116"/>
                <a:gd name="T3" fmla="*/ 20 h 20"/>
                <a:gd name="T4" fmla="*/ 10 w 116"/>
                <a:gd name="T5" fmla="*/ 20 h 20"/>
                <a:gd name="T6" fmla="*/ 0 w 116"/>
                <a:gd name="T7" fmla="*/ 10 h 20"/>
                <a:gd name="T8" fmla="*/ 0 w 116"/>
                <a:gd name="T9" fmla="*/ 10 h 20"/>
                <a:gd name="T10" fmla="*/ 10 w 116"/>
                <a:gd name="T11" fmla="*/ 0 h 20"/>
                <a:gd name="T12" fmla="*/ 105 w 116"/>
                <a:gd name="T13" fmla="*/ 0 h 20"/>
                <a:gd name="T14" fmla="*/ 116 w 116"/>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20">
                  <a:moveTo>
                    <a:pt x="116" y="10"/>
                  </a:moveTo>
                  <a:cubicBezTo>
                    <a:pt x="116" y="15"/>
                    <a:pt x="111" y="20"/>
                    <a:pt x="105" y="20"/>
                  </a:cubicBezTo>
                  <a:cubicBezTo>
                    <a:pt x="10" y="20"/>
                    <a:pt x="10" y="20"/>
                    <a:pt x="10" y="20"/>
                  </a:cubicBezTo>
                  <a:cubicBezTo>
                    <a:pt x="4" y="20"/>
                    <a:pt x="0" y="15"/>
                    <a:pt x="0" y="10"/>
                  </a:cubicBezTo>
                  <a:cubicBezTo>
                    <a:pt x="0" y="10"/>
                    <a:pt x="0" y="10"/>
                    <a:pt x="0" y="10"/>
                  </a:cubicBezTo>
                  <a:cubicBezTo>
                    <a:pt x="0" y="4"/>
                    <a:pt x="4" y="0"/>
                    <a:pt x="10" y="0"/>
                  </a:cubicBezTo>
                  <a:cubicBezTo>
                    <a:pt x="105" y="0"/>
                    <a:pt x="105" y="0"/>
                    <a:pt x="105" y="0"/>
                  </a:cubicBezTo>
                  <a:cubicBezTo>
                    <a:pt x="111" y="0"/>
                    <a:pt x="116" y="4"/>
                    <a:pt x="116" y="10"/>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47" name="Freeform 17">
              <a:extLst>
                <a:ext uri="{FF2B5EF4-FFF2-40B4-BE49-F238E27FC236}">
                  <a16:creationId xmlns:a16="http://schemas.microsoft.com/office/drawing/2014/main" id="{12E368B7-298B-40FC-83E0-9C72498B9D97}"/>
                </a:ext>
              </a:extLst>
            </p:cNvPr>
            <p:cNvSpPr>
              <a:spLocks/>
            </p:cNvSpPr>
            <p:nvPr/>
          </p:nvSpPr>
          <p:spPr bwMode="auto">
            <a:xfrm>
              <a:off x="4498975" y="4424363"/>
              <a:ext cx="831850" cy="119063"/>
            </a:xfrm>
            <a:custGeom>
              <a:avLst/>
              <a:gdLst>
                <a:gd name="T0" fmla="*/ 293 w 293"/>
                <a:gd name="T1" fmla="*/ 21 h 42"/>
                <a:gd name="T2" fmla="*/ 272 w 293"/>
                <a:gd name="T3" fmla="*/ 42 h 42"/>
                <a:gd name="T4" fmla="*/ 21 w 293"/>
                <a:gd name="T5" fmla="*/ 42 h 42"/>
                <a:gd name="T6" fmla="*/ 0 w 293"/>
                <a:gd name="T7" fmla="*/ 21 h 42"/>
                <a:gd name="T8" fmla="*/ 0 w 293"/>
                <a:gd name="T9" fmla="*/ 21 h 42"/>
                <a:gd name="T10" fmla="*/ 21 w 293"/>
                <a:gd name="T11" fmla="*/ 0 h 42"/>
                <a:gd name="T12" fmla="*/ 272 w 293"/>
                <a:gd name="T13" fmla="*/ 0 h 42"/>
                <a:gd name="T14" fmla="*/ 293 w 293"/>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 h="42">
                  <a:moveTo>
                    <a:pt x="293" y="21"/>
                  </a:moveTo>
                  <a:cubicBezTo>
                    <a:pt x="293" y="32"/>
                    <a:pt x="284" y="42"/>
                    <a:pt x="272" y="42"/>
                  </a:cubicBezTo>
                  <a:cubicBezTo>
                    <a:pt x="21" y="42"/>
                    <a:pt x="21" y="42"/>
                    <a:pt x="21" y="42"/>
                  </a:cubicBezTo>
                  <a:cubicBezTo>
                    <a:pt x="10" y="42"/>
                    <a:pt x="0" y="32"/>
                    <a:pt x="0" y="21"/>
                  </a:cubicBezTo>
                  <a:cubicBezTo>
                    <a:pt x="0" y="21"/>
                    <a:pt x="0" y="21"/>
                    <a:pt x="0" y="21"/>
                  </a:cubicBezTo>
                  <a:cubicBezTo>
                    <a:pt x="0" y="9"/>
                    <a:pt x="10" y="0"/>
                    <a:pt x="21" y="0"/>
                  </a:cubicBezTo>
                  <a:cubicBezTo>
                    <a:pt x="272" y="0"/>
                    <a:pt x="272" y="0"/>
                    <a:pt x="272" y="0"/>
                  </a:cubicBezTo>
                  <a:cubicBezTo>
                    <a:pt x="284" y="0"/>
                    <a:pt x="293" y="9"/>
                    <a:pt x="293" y="21"/>
                  </a:cubicBezTo>
                  <a:close/>
                </a:path>
              </a:pathLst>
            </a:custGeom>
            <a:solidFill>
              <a:srgbClr val="F79646">
                <a:lumMod val="75000"/>
              </a:srgbClr>
            </a:solidFill>
            <a:ln>
              <a:noFill/>
            </a:ln>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48" name="Rectangle 18">
              <a:extLst>
                <a:ext uri="{FF2B5EF4-FFF2-40B4-BE49-F238E27FC236}">
                  <a16:creationId xmlns:a16="http://schemas.microsoft.com/office/drawing/2014/main" id="{E6D08B76-713C-42A0-AE48-BC3759850822}"/>
                </a:ext>
              </a:extLst>
            </p:cNvPr>
            <p:cNvSpPr>
              <a:spLocks noChangeArrowheads="1"/>
            </p:cNvSpPr>
            <p:nvPr/>
          </p:nvSpPr>
          <p:spPr bwMode="auto">
            <a:xfrm>
              <a:off x="4731215" y="4157663"/>
              <a:ext cx="95250" cy="266700"/>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sp>
          <p:nvSpPr>
            <p:cNvPr id="149" name="Freeform 25">
              <a:extLst>
                <a:ext uri="{FF2B5EF4-FFF2-40B4-BE49-F238E27FC236}">
                  <a16:creationId xmlns:a16="http://schemas.microsoft.com/office/drawing/2014/main" id="{4A0D0ECB-8A71-4463-AA36-1C2F04F00275}"/>
                </a:ext>
              </a:extLst>
            </p:cNvPr>
            <p:cNvSpPr>
              <a:spLocks/>
            </p:cNvSpPr>
            <p:nvPr/>
          </p:nvSpPr>
          <p:spPr bwMode="auto">
            <a:xfrm>
              <a:off x="4570413" y="3759200"/>
              <a:ext cx="692150" cy="422275"/>
            </a:xfrm>
            <a:custGeom>
              <a:avLst/>
              <a:gdLst>
                <a:gd name="T0" fmla="*/ 244 w 244"/>
                <a:gd name="T1" fmla="*/ 114 h 149"/>
                <a:gd name="T2" fmla="*/ 208 w 244"/>
                <a:gd name="T3" fmla="*/ 149 h 149"/>
                <a:gd name="T4" fmla="*/ 35 w 244"/>
                <a:gd name="T5" fmla="*/ 149 h 149"/>
                <a:gd name="T6" fmla="*/ 0 w 244"/>
                <a:gd name="T7" fmla="*/ 114 h 149"/>
                <a:gd name="T8" fmla="*/ 0 w 244"/>
                <a:gd name="T9" fmla="*/ 35 h 149"/>
                <a:gd name="T10" fmla="*/ 35 w 244"/>
                <a:gd name="T11" fmla="*/ 0 h 149"/>
                <a:gd name="T12" fmla="*/ 208 w 244"/>
                <a:gd name="T13" fmla="*/ 0 h 149"/>
                <a:gd name="T14" fmla="*/ 244 w 244"/>
                <a:gd name="T15" fmla="*/ 35 h 149"/>
                <a:gd name="T16" fmla="*/ 244 w 244"/>
                <a:gd name="T17" fmla="*/ 11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149">
                  <a:moveTo>
                    <a:pt x="244" y="114"/>
                  </a:moveTo>
                  <a:cubicBezTo>
                    <a:pt x="244" y="133"/>
                    <a:pt x="228" y="149"/>
                    <a:pt x="208" y="149"/>
                  </a:cubicBezTo>
                  <a:cubicBezTo>
                    <a:pt x="35" y="149"/>
                    <a:pt x="35" y="149"/>
                    <a:pt x="35" y="149"/>
                  </a:cubicBezTo>
                  <a:cubicBezTo>
                    <a:pt x="16" y="149"/>
                    <a:pt x="0" y="133"/>
                    <a:pt x="0" y="114"/>
                  </a:cubicBezTo>
                  <a:cubicBezTo>
                    <a:pt x="0" y="35"/>
                    <a:pt x="0" y="35"/>
                    <a:pt x="0" y="35"/>
                  </a:cubicBezTo>
                  <a:cubicBezTo>
                    <a:pt x="0" y="16"/>
                    <a:pt x="16" y="0"/>
                    <a:pt x="35" y="0"/>
                  </a:cubicBezTo>
                  <a:cubicBezTo>
                    <a:pt x="208" y="0"/>
                    <a:pt x="208" y="0"/>
                    <a:pt x="208" y="0"/>
                  </a:cubicBezTo>
                  <a:cubicBezTo>
                    <a:pt x="228" y="0"/>
                    <a:pt x="244" y="16"/>
                    <a:pt x="244" y="35"/>
                  </a:cubicBezTo>
                  <a:lnTo>
                    <a:pt x="244" y="114"/>
                  </a:lnTo>
                  <a:close/>
                </a:path>
              </a:pathLst>
            </a:custGeom>
            <a:solidFill>
              <a:srgbClr val="F79646">
                <a:lumMod val="75000"/>
              </a:srgbClr>
            </a:solidFill>
            <a:ln>
              <a:noFill/>
            </a:ln>
          </p:spPr>
          <p:txBody>
            <a:bodyPr vert="horz" wrap="square" lIns="91440" tIns="45721" rIns="91440" bIns="45721" numCol="1" anchor="t" anchorCtr="0" compatLnSpc="1">
              <a:prstTxWarp prst="textNoShape">
                <a:avLst/>
              </a:prstTxWarp>
            </a:bodyPr>
            <a:lstStyle/>
            <a:p>
              <a:pPr defTabSz="914388">
                <a:defRPr/>
              </a:pPr>
              <a:endParaRPr lang="en-US" sz="1801" kern="0" dirty="0">
                <a:solidFill>
                  <a:prstClr val="black"/>
                </a:solidFill>
                <a:latin typeface="Calibri"/>
              </a:endParaRPr>
            </a:p>
          </p:txBody>
        </p:sp>
        <p:cxnSp>
          <p:nvCxnSpPr>
            <p:cNvPr id="150" name="Straight Connector 149">
              <a:extLst>
                <a:ext uri="{FF2B5EF4-FFF2-40B4-BE49-F238E27FC236}">
                  <a16:creationId xmlns:a16="http://schemas.microsoft.com/office/drawing/2014/main" id="{A5C9CAE4-CE87-4C0A-A475-F578E8B1F1EE}"/>
                </a:ext>
              </a:extLst>
            </p:cNvPr>
            <p:cNvCxnSpPr/>
            <p:nvPr/>
          </p:nvCxnSpPr>
          <p:spPr>
            <a:xfrm flipH="1">
              <a:off x="4567937" y="4539961"/>
              <a:ext cx="91922" cy="512762"/>
            </a:xfrm>
            <a:prstGeom prst="line">
              <a:avLst/>
            </a:prstGeom>
            <a:noFill/>
            <a:ln w="76200" cap="flat" cmpd="sng" algn="ctr">
              <a:solidFill>
                <a:sysClr val="windowText" lastClr="000000">
                  <a:lumMod val="75000"/>
                  <a:lumOff val="25000"/>
                </a:sysClr>
              </a:solidFill>
              <a:prstDash val="solid"/>
            </a:ln>
            <a:effectLst/>
          </p:spPr>
        </p:cxnSp>
        <p:cxnSp>
          <p:nvCxnSpPr>
            <p:cNvPr id="151" name="Straight Connector 150">
              <a:extLst>
                <a:ext uri="{FF2B5EF4-FFF2-40B4-BE49-F238E27FC236}">
                  <a16:creationId xmlns:a16="http://schemas.microsoft.com/office/drawing/2014/main" id="{C3D3EBB5-EBE0-4000-9113-474585550296}"/>
                </a:ext>
              </a:extLst>
            </p:cNvPr>
            <p:cNvCxnSpPr/>
            <p:nvPr/>
          </p:nvCxnSpPr>
          <p:spPr>
            <a:xfrm>
              <a:off x="5173117" y="4539961"/>
              <a:ext cx="91922" cy="512762"/>
            </a:xfrm>
            <a:prstGeom prst="line">
              <a:avLst/>
            </a:prstGeom>
            <a:noFill/>
            <a:ln w="76200" cap="flat" cmpd="sng" algn="ctr">
              <a:solidFill>
                <a:sysClr val="windowText" lastClr="000000">
                  <a:lumMod val="75000"/>
                  <a:lumOff val="25000"/>
                </a:sysClr>
              </a:solidFill>
              <a:prstDash val="solid"/>
            </a:ln>
            <a:effectLst/>
          </p:spPr>
        </p:cxnSp>
        <p:grpSp>
          <p:nvGrpSpPr>
            <p:cNvPr id="152" name="Group 151">
              <a:extLst>
                <a:ext uri="{FF2B5EF4-FFF2-40B4-BE49-F238E27FC236}">
                  <a16:creationId xmlns:a16="http://schemas.microsoft.com/office/drawing/2014/main" id="{452AE9A1-D330-450B-8AEE-C35C5AB172AF}"/>
                </a:ext>
              </a:extLst>
            </p:cNvPr>
            <p:cNvGrpSpPr/>
            <p:nvPr/>
          </p:nvGrpSpPr>
          <p:grpSpPr>
            <a:xfrm>
              <a:off x="4710119" y="4539962"/>
              <a:ext cx="410797" cy="302167"/>
              <a:chOff x="4720337" y="4692361"/>
              <a:chExt cx="697102" cy="512762"/>
            </a:xfrm>
          </p:grpSpPr>
          <p:cxnSp>
            <p:nvCxnSpPr>
              <p:cNvPr id="153" name="Straight Connector 152">
                <a:extLst>
                  <a:ext uri="{FF2B5EF4-FFF2-40B4-BE49-F238E27FC236}">
                    <a16:creationId xmlns:a16="http://schemas.microsoft.com/office/drawing/2014/main" id="{2214D14B-7710-4C53-ACE4-5F4C62B2B4D9}"/>
                  </a:ext>
                </a:extLst>
              </p:cNvPr>
              <p:cNvCxnSpPr/>
              <p:nvPr/>
            </p:nvCxnSpPr>
            <p:spPr>
              <a:xfrm flipH="1">
                <a:off x="4720337" y="4692361"/>
                <a:ext cx="91922" cy="512762"/>
              </a:xfrm>
              <a:prstGeom prst="line">
                <a:avLst/>
              </a:prstGeom>
              <a:noFill/>
              <a:ln w="76200" cap="flat" cmpd="sng" algn="ctr">
                <a:solidFill>
                  <a:sysClr val="windowText" lastClr="000000">
                    <a:lumMod val="75000"/>
                    <a:lumOff val="25000"/>
                  </a:sysClr>
                </a:solidFill>
                <a:prstDash val="solid"/>
              </a:ln>
              <a:effectLst/>
            </p:spPr>
          </p:cxnSp>
          <p:cxnSp>
            <p:nvCxnSpPr>
              <p:cNvPr id="154" name="Straight Connector 153">
                <a:extLst>
                  <a:ext uri="{FF2B5EF4-FFF2-40B4-BE49-F238E27FC236}">
                    <a16:creationId xmlns:a16="http://schemas.microsoft.com/office/drawing/2014/main" id="{5C26A113-0AC8-41C4-BF7E-2720D2F9EF34}"/>
                  </a:ext>
                </a:extLst>
              </p:cNvPr>
              <p:cNvCxnSpPr/>
              <p:nvPr/>
            </p:nvCxnSpPr>
            <p:spPr>
              <a:xfrm>
                <a:off x="5325517" y="4692361"/>
                <a:ext cx="91922" cy="512762"/>
              </a:xfrm>
              <a:prstGeom prst="line">
                <a:avLst/>
              </a:prstGeom>
              <a:noFill/>
              <a:ln w="76200" cap="flat" cmpd="sng" algn="ctr">
                <a:solidFill>
                  <a:sysClr val="windowText" lastClr="000000">
                    <a:lumMod val="75000"/>
                    <a:lumOff val="25000"/>
                  </a:sysClr>
                </a:solidFill>
                <a:prstDash val="solid"/>
              </a:ln>
              <a:effectLst/>
            </p:spPr>
          </p:cxnSp>
        </p:grpSp>
      </p:grpSp>
      <p:pic>
        <p:nvPicPr>
          <p:cNvPr id="155" name="Picture 154">
            <a:extLst>
              <a:ext uri="{FF2B5EF4-FFF2-40B4-BE49-F238E27FC236}">
                <a16:creationId xmlns:a16="http://schemas.microsoft.com/office/drawing/2014/main" id="{20A5AE25-1A9B-4DC8-9E27-8638D753557D}"/>
              </a:ext>
            </a:extLst>
          </p:cNvPr>
          <p:cNvPicPr>
            <a:picLocks noChangeAspect="1"/>
          </p:cNvPicPr>
          <p:nvPr/>
        </p:nvPicPr>
        <p:blipFill>
          <a:blip r:embed="rId3"/>
          <a:stretch>
            <a:fillRect/>
          </a:stretch>
        </p:blipFill>
        <p:spPr>
          <a:xfrm>
            <a:off x="9761434" y="3163936"/>
            <a:ext cx="1554480" cy="1592862"/>
          </a:xfrm>
          <a:prstGeom prst="rect">
            <a:avLst/>
          </a:prstGeom>
        </p:spPr>
      </p:pic>
      <p:grpSp>
        <p:nvGrpSpPr>
          <p:cNvPr id="156" name="Group 155">
            <a:extLst>
              <a:ext uri="{FF2B5EF4-FFF2-40B4-BE49-F238E27FC236}">
                <a16:creationId xmlns:a16="http://schemas.microsoft.com/office/drawing/2014/main" id="{93E1C978-5695-468D-83D9-1C09D8FB94F6}"/>
              </a:ext>
            </a:extLst>
          </p:cNvPr>
          <p:cNvGrpSpPr/>
          <p:nvPr/>
        </p:nvGrpSpPr>
        <p:grpSpPr>
          <a:xfrm>
            <a:off x="1416079" y="3292030"/>
            <a:ext cx="942590" cy="1208087"/>
            <a:chOff x="1019368" y="4056063"/>
            <a:chExt cx="942590" cy="1208087"/>
          </a:xfrm>
        </p:grpSpPr>
        <p:sp>
          <p:nvSpPr>
            <p:cNvPr id="157" name="Rectangle 35">
              <a:extLst>
                <a:ext uri="{FF2B5EF4-FFF2-40B4-BE49-F238E27FC236}">
                  <a16:creationId xmlns:a16="http://schemas.microsoft.com/office/drawing/2014/main" id="{614C4BDB-CEB5-4F49-8777-115F69EEF121}"/>
                </a:ext>
              </a:extLst>
            </p:cNvPr>
            <p:cNvSpPr>
              <a:spLocks noChangeArrowheads="1"/>
            </p:cNvSpPr>
            <p:nvPr/>
          </p:nvSpPr>
          <p:spPr bwMode="auto">
            <a:xfrm>
              <a:off x="1062038" y="4724400"/>
              <a:ext cx="36513" cy="53975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dirty="0">
                <a:solidFill>
                  <a:prstClr val="black"/>
                </a:solidFill>
                <a:latin typeface="Calibri"/>
              </a:endParaRPr>
            </a:p>
          </p:txBody>
        </p:sp>
        <p:sp>
          <p:nvSpPr>
            <p:cNvPr id="158" name="Rectangle 36">
              <a:extLst>
                <a:ext uri="{FF2B5EF4-FFF2-40B4-BE49-F238E27FC236}">
                  <a16:creationId xmlns:a16="http://schemas.microsoft.com/office/drawing/2014/main" id="{D6E48595-6259-4420-8880-11605E06D3A0}"/>
                </a:ext>
              </a:extLst>
            </p:cNvPr>
            <p:cNvSpPr>
              <a:spLocks noChangeArrowheads="1"/>
            </p:cNvSpPr>
            <p:nvPr/>
          </p:nvSpPr>
          <p:spPr bwMode="auto">
            <a:xfrm>
              <a:off x="1122363" y="4056063"/>
              <a:ext cx="36513" cy="105410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dirty="0">
                <a:solidFill>
                  <a:prstClr val="black"/>
                </a:solidFill>
                <a:latin typeface="Calibri"/>
              </a:endParaRPr>
            </a:p>
          </p:txBody>
        </p:sp>
        <p:sp>
          <p:nvSpPr>
            <p:cNvPr id="159" name="Rectangle 37">
              <a:extLst>
                <a:ext uri="{FF2B5EF4-FFF2-40B4-BE49-F238E27FC236}">
                  <a16:creationId xmlns:a16="http://schemas.microsoft.com/office/drawing/2014/main" id="{96D0F80B-1842-4365-A269-CFE2EF034AFC}"/>
                </a:ext>
              </a:extLst>
            </p:cNvPr>
            <p:cNvSpPr>
              <a:spLocks noChangeArrowheads="1"/>
            </p:cNvSpPr>
            <p:nvPr/>
          </p:nvSpPr>
          <p:spPr bwMode="auto">
            <a:xfrm>
              <a:off x="1822451" y="4056063"/>
              <a:ext cx="36513" cy="105410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dirty="0">
                <a:solidFill>
                  <a:prstClr val="black"/>
                </a:solidFill>
                <a:latin typeface="Calibri"/>
              </a:endParaRPr>
            </a:p>
          </p:txBody>
        </p:sp>
        <p:sp>
          <p:nvSpPr>
            <p:cNvPr id="160" name="Rectangle 38">
              <a:extLst>
                <a:ext uri="{FF2B5EF4-FFF2-40B4-BE49-F238E27FC236}">
                  <a16:creationId xmlns:a16="http://schemas.microsoft.com/office/drawing/2014/main" id="{5B834063-38E6-46BB-BEFC-2A67F9239CAD}"/>
                </a:ext>
              </a:extLst>
            </p:cNvPr>
            <p:cNvSpPr>
              <a:spLocks noChangeArrowheads="1"/>
            </p:cNvSpPr>
            <p:nvPr/>
          </p:nvSpPr>
          <p:spPr bwMode="auto">
            <a:xfrm>
              <a:off x="1882776" y="4724400"/>
              <a:ext cx="36513" cy="53975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dirty="0">
                <a:solidFill>
                  <a:prstClr val="black"/>
                </a:solidFill>
                <a:latin typeface="Calibri"/>
              </a:endParaRPr>
            </a:p>
          </p:txBody>
        </p:sp>
        <p:sp>
          <p:nvSpPr>
            <p:cNvPr id="161" name="Rectangle 39">
              <a:extLst>
                <a:ext uri="{FF2B5EF4-FFF2-40B4-BE49-F238E27FC236}">
                  <a16:creationId xmlns:a16="http://schemas.microsoft.com/office/drawing/2014/main" id="{D754CF4D-D8B8-4E70-8515-FD62B43F4C47}"/>
                </a:ext>
              </a:extLst>
            </p:cNvPr>
            <p:cNvSpPr>
              <a:spLocks noChangeArrowheads="1"/>
            </p:cNvSpPr>
            <p:nvPr/>
          </p:nvSpPr>
          <p:spPr bwMode="auto">
            <a:xfrm>
              <a:off x="1019368" y="4619275"/>
              <a:ext cx="942590" cy="338838"/>
            </a:xfrm>
            <a:prstGeom prst="rect">
              <a:avLst/>
            </a:prstGeom>
            <a:solidFill>
              <a:srgbClr val="54342B"/>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dirty="0">
                <a:solidFill>
                  <a:prstClr val="black"/>
                </a:solidFill>
                <a:latin typeface="Calibri"/>
              </a:endParaRPr>
            </a:p>
          </p:txBody>
        </p:sp>
        <p:sp>
          <p:nvSpPr>
            <p:cNvPr id="162" name="Rectangle 41">
              <a:extLst>
                <a:ext uri="{FF2B5EF4-FFF2-40B4-BE49-F238E27FC236}">
                  <a16:creationId xmlns:a16="http://schemas.microsoft.com/office/drawing/2014/main" id="{FF446975-84DB-4A05-A275-F4C6920D80F8}"/>
                </a:ext>
              </a:extLst>
            </p:cNvPr>
            <p:cNvSpPr>
              <a:spLocks noChangeArrowheads="1"/>
            </p:cNvSpPr>
            <p:nvPr/>
          </p:nvSpPr>
          <p:spPr bwMode="auto">
            <a:xfrm>
              <a:off x="1062038" y="4056063"/>
              <a:ext cx="857250" cy="420687"/>
            </a:xfrm>
            <a:prstGeom prst="rect">
              <a:avLst/>
            </a:prstGeom>
            <a:solidFill>
              <a:srgbClr val="54342B"/>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dirty="0">
                <a:solidFill>
                  <a:prstClr val="black"/>
                </a:solidFill>
                <a:latin typeface="Calibri"/>
              </a:endParaRPr>
            </a:p>
          </p:txBody>
        </p:sp>
      </p:grpSp>
      <p:pic>
        <p:nvPicPr>
          <p:cNvPr id="163" name="Picture 162">
            <a:extLst>
              <a:ext uri="{FF2B5EF4-FFF2-40B4-BE49-F238E27FC236}">
                <a16:creationId xmlns:a16="http://schemas.microsoft.com/office/drawing/2014/main" id="{4B6B55F9-560D-414F-9DFC-A260E36DC3CA}"/>
              </a:ext>
            </a:extLst>
          </p:cNvPr>
          <p:cNvPicPr>
            <a:picLocks noChangeAspect="1"/>
          </p:cNvPicPr>
          <p:nvPr/>
        </p:nvPicPr>
        <p:blipFill>
          <a:blip r:embed="rId4"/>
          <a:stretch>
            <a:fillRect/>
          </a:stretch>
        </p:blipFill>
        <p:spPr>
          <a:xfrm>
            <a:off x="2616450" y="2624429"/>
            <a:ext cx="1171911" cy="851179"/>
          </a:xfrm>
          <a:prstGeom prst="rect">
            <a:avLst/>
          </a:prstGeom>
        </p:spPr>
      </p:pic>
      <p:grpSp>
        <p:nvGrpSpPr>
          <p:cNvPr id="164" name="Group 163">
            <a:extLst>
              <a:ext uri="{FF2B5EF4-FFF2-40B4-BE49-F238E27FC236}">
                <a16:creationId xmlns:a16="http://schemas.microsoft.com/office/drawing/2014/main" id="{F60D3218-2BF7-48AD-84B9-8A2B4C6AB87D}"/>
              </a:ext>
            </a:extLst>
          </p:cNvPr>
          <p:cNvGrpSpPr/>
          <p:nvPr/>
        </p:nvGrpSpPr>
        <p:grpSpPr>
          <a:xfrm>
            <a:off x="5304766" y="3819903"/>
            <a:ext cx="1359118" cy="913895"/>
            <a:chOff x="1576196" y="1992221"/>
            <a:chExt cx="1732500" cy="1164962"/>
          </a:xfrm>
        </p:grpSpPr>
        <p:pic>
          <p:nvPicPr>
            <p:cNvPr id="165" name="Picture 164">
              <a:extLst>
                <a:ext uri="{FF2B5EF4-FFF2-40B4-BE49-F238E27FC236}">
                  <a16:creationId xmlns:a16="http://schemas.microsoft.com/office/drawing/2014/main" id="{3684ECB9-C0D5-40E0-947B-4AE67AB20B82}"/>
                </a:ext>
              </a:extLst>
            </p:cNvPr>
            <p:cNvPicPr>
              <a:picLocks noChangeAspect="1"/>
            </p:cNvPicPr>
            <p:nvPr/>
          </p:nvPicPr>
          <p:blipFill>
            <a:blip r:embed="rId5"/>
            <a:stretch>
              <a:fillRect/>
            </a:stretch>
          </p:blipFill>
          <p:spPr>
            <a:xfrm>
              <a:off x="1576196" y="1992221"/>
              <a:ext cx="1732500" cy="1147500"/>
            </a:xfrm>
            <a:prstGeom prst="rect">
              <a:avLst/>
            </a:prstGeom>
          </p:spPr>
        </p:pic>
        <p:sp>
          <p:nvSpPr>
            <p:cNvPr id="166" name="Freeform 20">
              <a:extLst>
                <a:ext uri="{FF2B5EF4-FFF2-40B4-BE49-F238E27FC236}">
                  <a16:creationId xmlns:a16="http://schemas.microsoft.com/office/drawing/2014/main" id="{8CF2F38F-3F12-4054-A5CD-E7A9DE310711}"/>
                </a:ext>
              </a:extLst>
            </p:cNvPr>
            <p:cNvSpPr>
              <a:spLocks/>
            </p:cNvSpPr>
            <p:nvPr/>
          </p:nvSpPr>
          <p:spPr bwMode="auto">
            <a:xfrm>
              <a:off x="2560584" y="2801583"/>
              <a:ext cx="284163" cy="355600"/>
            </a:xfrm>
            <a:custGeom>
              <a:avLst/>
              <a:gdLst>
                <a:gd name="T0" fmla="*/ 0 w 75"/>
                <a:gd name="T1" fmla="*/ 38 h 94"/>
                <a:gd name="T2" fmla="*/ 19 w 75"/>
                <a:gd name="T3" fmla="*/ 94 h 94"/>
                <a:gd name="T4" fmla="*/ 75 w 75"/>
                <a:gd name="T5" fmla="*/ 94 h 94"/>
                <a:gd name="T6" fmla="*/ 61 w 75"/>
                <a:gd name="T7" fmla="*/ 86 h 94"/>
                <a:gd name="T8" fmla="*/ 37 w 75"/>
                <a:gd name="T9" fmla="*/ 86 h 94"/>
                <a:gd name="T10" fmla="*/ 25 w 75"/>
                <a:gd name="T11" fmla="*/ 71 h 94"/>
                <a:gd name="T12" fmla="*/ 12 w 75"/>
                <a:gd name="T13" fmla="*/ 34 h 94"/>
                <a:gd name="T14" fmla="*/ 12 w 75"/>
                <a:gd name="T15" fmla="*/ 6 h 94"/>
                <a:gd name="T16" fmla="*/ 0 w 75"/>
                <a:gd name="T17" fmla="*/ 0 h 94"/>
                <a:gd name="T18" fmla="*/ 0 w 75"/>
                <a:gd name="T19" fmla="*/ 3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94">
                  <a:moveTo>
                    <a:pt x="0" y="38"/>
                  </a:moveTo>
                  <a:cubicBezTo>
                    <a:pt x="19" y="94"/>
                    <a:pt x="19" y="94"/>
                    <a:pt x="19" y="94"/>
                  </a:cubicBezTo>
                  <a:cubicBezTo>
                    <a:pt x="75" y="94"/>
                    <a:pt x="75" y="94"/>
                    <a:pt x="75" y="94"/>
                  </a:cubicBezTo>
                  <a:cubicBezTo>
                    <a:pt x="75" y="94"/>
                    <a:pt x="73" y="86"/>
                    <a:pt x="61" y="86"/>
                  </a:cubicBezTo>
                  <a:cubicBezTo>
                    <a:pt x="49" y="86"/>
                    <a:pt x="41" y="86"/>
                    <a:pt x="37" y="86"/>
                  </a:cubicBezTo>
                  <a:cubicBezTo>
                    <a:pt x="34" y="86"/>
                    <a:pt x="28" y="82"/>
                    <a:pt x="25" y="71"/>
                  </a:cubicBezTo>
                  <a:cubicBezTo>
                    <a:pt x="21" y="61"/>
                    <a:pt x="12" y="34"/>
                    <a:pt x="12" y="34"/>
                  </a:cubicBezTo>
                  <a:cubicBezTo>
                    <a:pt x="12" y="6"/>
                    <a:pt x="12" y="6"/>
                    <a:pt x="12" y="6"/>
                  </a:cubicBezTo>
                  <a:cubicBezTo>
                    <a:pt x="0" y="0"/>
                    <a:pt x="0" y="0"/>
                    <a:pt x="0" y="0"/>
                  </a:cubicBezTo>
                  <a:lnTo>
                    <a:pt x="0" y="38"/>
                  </a:lnTo>
                  <a:close/>
                </a:path>
              </a:pathLst>
            </a:custGeom>
            <a:solidFill>
              <a:srgbClr val="DD59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dirty="0">
                <a:solidFill>
                  <a:prstClr val="black"/>
                </a:solidFill>
                <a:latin typeface="Calibri"/>
              </a:endParaRPr>
            </a:p>
          </p:txBody>
        </p:sp>
      </p:grpSp>
    </p:spTree>
    <p:extLst>
      <p:ext uri="{BB962C8B-B14F-4D97-AF65-F5344CB8AC3E}">
        <p14:creationId xmlns:p14="http://schemas.microsoft.com/office/powerpoint/2010/main" val="2549465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a:xfrm>
            <a:off x="719399" y="1"/>
            <a:ext cx="11472601" cy="1029042"/>
          </a:xfrm>
        </p:spPr>
        <p:txBody>
          <a:bodyPr/>
          <a:lstStyle/>
          <a:p>
            <a:r>
              <a:rPr lang="en-US" sz="3600" dirty="0">
                <a:latin typeface="Calibri" panose="020F0502020204030204" pitchFamily="34" charset="0"/>
                <a:cs typeface="Calibri" panose="020F0502020204030204" pitchFamily="34" charset="0"/>
              </a:rPr>
              <a:t>2. When to Use ML: Problem Solving Approach I</a:t>
            </a:r>
            <a:endParaRPr lang="en-US" sz="3600" dirty="0"/>
          </a:p>
        </p:txBody>
      </p:sp>
      <p:pic>
        <p:nvPicPr>
          <p:cNvPr id="4" name="Picture 3">
            <a:extLst>
              <a:ext uri="{FF2B5EF4-FFF2-40B4-BE49-F238E27FC236}">
                <a16:creationId xmlns:a16="http://schemas.microsoft.com/office/drawing/2014/main" id="{FD5C4258-CB07-4D65-B7A3-655013F30770}"/>
              </a:ext>
            </a:extLst>
          </p:cNvPr>
          <p:cNvPicPr>
            <a:picLocks noChangeAspect="1"/>
          </p:cNvPicPr>
          <p:nvPr/>
        </p:nvPicPr>
        <p:blipFill>
          <a:blip r:embed="rId3"/>
          <a:stretch>
            <a:fillRect/>
          </a:stretch>
        </p:blipFill>
        <p:spPr>
          <a:xfrm>
            <a:off x="2750326" y="2229020"/>
            <a:ext cx="6691348" cy="4027200"/>
          </a:xfrm>
          <a:prstGeom prst="rect">
            <a:avLst/>
          </a:prstGeom>
        </p:spPr>
      </p:pic>
      <p:sp>
        <p:nvSpPr>
          <p:cNvPr id="5" name="Rectangle 4">
            <a:extLst>
              <a:ext uri="{FF2B5EF4-FFF2-40B4-BE49-F238E27FC236}">
                <a16:creationId xmlns:a16="http://schemas.microsoft.com/office/drawing/2014/main" id="{9F1A5969-7649-46A4-8E36-8E5FBF3FC2F9}"/>
              </a:ext>
            </a:extLst>
          </p:cNvPr>
          <p:cNvSpPr/>
          <p:nvPr/>
        </p:nvSpPr>
        <p:spPr>
          <a:xfrm>
            <a:off x="8795955" y="5468966"/>
            <a:ext cx="3119948" cy="71998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C00000"/>
                </a:solidFill>
                <a:latin typeface="Calibri" panose="020F0502020204030204" pitchFamily="34" charset="0"/>
                <a:cs typeface="Calibri" panose="020F0502020204030204" pitchFamily="34" charset="0"/>
              </a:rPr>
              <a:t>Solving problem with Tradition approach</a:t>
            </a:r>
          </a:p>
        </p:txBody>
      </p:sp>
      <p:sp>
        <p:nvSpPr>
          <p:cNvPr id="6" name="TextBox 5">
            <a:extLst>
              <a:ext uri="{FF2B5EF4-FFF2-40B4-BE49-F238E27FC236}">
                <a16:creationId xmlns:a16="http://schemas.microsoft.com/office/drawing/2014/main" id="{680392E3-6DF5-49D8-9548-8744A832B19C}"/>
              </a:ext>
            </a:extLst>
          </p:cNvPr>
          <p:cNvSpPr txBox="1"/>
          <p:nvPr/>
        </p:nvSpPr>
        <p:spPr>
          <a:xfrm>
            <a:off x="876087" y="1449033"/>
            <a:ext cx="6691348" cy="2308324"/>
          </a:xfrm>
          <a:prstGeom prst="rect">
            <a:avLst/>
          </a:prstGeom>
          <a:noFill/>
        </p:spPr>
        <p:txBody>
          <a:bodyPr wrap="square">
            <a:spAutoFit/>
          </a:bodyPr>
          <a:lstStyle/>
          <a:p>
            <a:pPr marL="457195" indent="-457195">
              <a:buClrTx/>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Problems for which existing solutions require a lot of human assistance or long lists of rules</a:t>
            </a:r>
          </a:p>
          <a:p>
            <a:pPr marL="457195" indent="-457195">
              <a:buClrTx/>
              <a:buFont typeface="Arial" panose="020B0604020202020204" pitchFamily="34" charset="0"/>
              <a:buChar char="•"/>
            </a:pPr>
            <a:endParaRPr lang="en-US" sz="2400" dirty="0">
              <a:solidFill>
                <a:srgbClr val="000000"/>
              </a:solidFill>
              <a:latin typeface="Calibri" panose="020F0502020204030204" pitchFamily="34" charset="0"/>
              <a:cs typeface="Calibri" panose="020F0502020204030204" pitchFamily="34" charset="0"/>
            </a:endParaRPr>
          </a:p>
          <a:p>
            <a:pPr marL="457195" indent="-457195">
              <a:buClrTx/>
              <a:buFont typeface="Arial" panose="020B0604020202020204" pitchFamily="34" charset="0"/>
              <a:buChar char="•"/>
            </a:pPr>
            <a:endParaRPr lang="en-US" sz="2400" dirty="0">
              <a:solidFill>
                <a:srgbClr val="000000"/>
              </a:solidFill>
              <a:latin typeface="Calibri" panose="020F0502020204030204" pitchFamily="34" charset="0"/>
              <a:cs typeface="Calibri" panose="020F0502020204030204" pitchFamily="34" charset="0"/>
            </a:endParaRPr>
          </a:p>
          <a:p>
            <a:pPr marL="457195" indent="-457195">
              <a:buFont typeface="Arial" panose="020B0604020202020204" pitchFamily="34" charset="0"/>
              <a:buChar char="•"/>
            </a:pPr>
            <a:r>
              <a:rPr lang="en-US" sz="2400" dirty="0">
                <a:solidFill>
                  <a:schemeClr val="tx1"/>
                </a:solidFill>
                <a:latin typeface="Calibri" panose="020F0502020204030204" pitchFamily="34" charset="0"/>
                <a:cs typeface="Calibri" panose="020F0502020204030204" pitchFamily="34" charset="0"/>
              </a:rPr>
              <a:t>Complex problems for which there is no good solution at all using a traditional approach</a:t>
            </a:r>
            <a:endParaRPr lang="en-US"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72292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3" end="3"/>
                                            </p:txEl>
                                          </p:spTgt>
                                        </p:tgtEl>
                                        <p:attrNameLst>
                                          <p:attrName>style.visibility</p:attrName>
                                        </p:attrNameLst>
                                      </p:cBhvr>
                                      <p:to>
                                        <p:strVal val="visible"/>
                                      </p:to>
                                    </p:set>
                                    <p:animEffect transition="in" filter="fade">
                                      <p:cBhvr>
                                        <p:cTn id="12" dur="500"/>
                                        <p:tgtEl>
                                          <p:spTgt spid="6">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a:xfrm>
            <a:off x="719399" y="1"/>
            <a:ext cx="11472601" cy="1017916"/>
          </a:xfrm>
        </p:spPr>
        <p:txBody>
          <a:bodyPr/>
          <a:lstStyle/>
          <a:p>
            <a:r>
              <a:rPr lang="en-US" sz="3600" dirty="0">
                <a:latin typeface="Calibri" panose="020F0502020204030204" pitchFamily="34" charset="0"/>
                <a:cs typeface="Calibri" panose="020F0502020204030204" pitchFamily="34" charset="0"/>
              </a:rPr>
              <a:t>When to Use ML: Problem Solving Approach II</a:t>
            </a:r>
          </a:p>
        </p:txBody>
      </p:sp>
      <p:pic>
        <p:nvPicPr>
          <p:cNvPr id="5" name="Picture 4">
            <a:extLst>
              <a:ext uri="{FF2B5EF4-FFF2-40B4-BE49-F238E27FC236}">
                <a16:creationId xmlns:a16="http://schemas.microsoft.com/office/drawing/2014/main" id="{4899B7E2-8647-4D34-A368-8A3AA85FA07C}"/>
              </a:ext>
            </a:extLst>
          </p:cNvPr>
          <p:cNvPicPr>
            <a:picLocks noChangeAspect="1"/>
          </p:cNvPicPr>
          <p:nvPr/>
        </p:nvPicPr>
        <p:blipFill>
          <a:blip r:embed="rId3"/>
          <a:stretch>
            <a:fillRect/>
          </a:stretch>
        </p:blipFill>
        <p:spPr>
          <a:xfrm>
            <a:off x="5794058" y="3069006"/>
            <a:ext cx="6397942" cy="3648746"/>
          </a:xfrm>
          <a:prstGeom prst="rect">
            <a:avLst/>
          </a:prstGeom>
        </p:spPr>
      </p:pic>
      <p:sp>
        <p:nvSpPr>
          <p:cNvPr id="4" name="Rectangle 3"/>
          <p:cNvSpPr/>
          <p:nvPr/>
        </p:nvSpPr>
        <p:spPr>
          <a:xfrm>
            <a:off x="2436061" y="5856522"/>
            <a:ext cx="3119948" cy="71998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C00000"/>
                </a:solidFill>
                <a:latin typeface="Calibri" panose="020F0502020204030204" pitchFamily="34" charset="0"/>
                <a:cs typeface="Calibri" panose="020F0502020204030204" pitchFamily="34" charset="0"/>
              </a:rPr>
              <a:t>Solving problem with Machine learning</a:t>
            </a:r>
          </a:p>
        </p:txBody>
      </p:sp>
      <p:sp>
        <p:nvSpPr>
          <p:cNvPr id="6" name="TextBox 5">
            <a:extLst>
              <a:ext uri="{FF2B5EF4-FFF2-40B4-BE49-F238E27FC236}">
                <a16:creationId xmlns:a16="http://schemas.microsoft.com/office/drawing/2014/main" id="{E134BCDB-A765-48BA-802A-5EA47E2475C3}"/>
              </a:ext>
            </a:extLst>
          </p:cNvPr>
          <p:cNvSpPr txBox="1"/>
          <p:nvPr/>
        </p:nvSpPr>
        <p:spPr>
          <a:xfrm>
            <a:off x="316157" y="1355654"/>
            <a:ext cx="7999806" cy="2308324"/>
          </a:xfrm>
          <a:prstGeom prst="rect">
            <a:avLst/>
          </a:prstGeom>
          <a:noFill/>
        </p:spPr>
        <p:txBody>
          <a:bodyPr wrap="square">
            <a:spAutoFit/>
          </a:bodyPr>
          <a:lstStyle/>
          <a:p>
            <a:pPr marL="457195" indent="-457195">
              <a:buClrTx/>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Fluctuating environments: a Machine Learning system can adapt to new data</a:t>
            </a:r>
            <a:r>
              <a:rPr lang="en-US" sz="2400" dirty="0">
                <a:latin typeface="Calibri" panose="020F0502020204030204" pitchFamily="34" charset="0"/>
                <a:cs typeface="Calibri" panose="020F0502020204030204" pitchFamily="34" charset="0"/>
              </a:rPr>
              <a:t> </a:t>
            </a:r>
          </a:p>
          <a:p>
            <a:pPr marL="457195" indent="-457195">
              <a:buClrTx/>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a:p>
            <a:pPr marL="457195" indent="-457195">
              <a:buClrTx/>
              <a:buFont typeface="Arial" panose="020B0604020202020204" pitchFamily="34" charset="0"/>
              <a:buChar char="•"/>
            </a:pPr>
            <a:endParaRPr lang="en-US" sz="2400" dirty="0">
              <a:solidFill>
                <a:srgbClr val="000000"/>
              </a:solidFill>
              <a:latin typeface="Calibri" panose="020F0502020204030204" pitchFamily="34" charset="0"/>
              <a:cs typeface="Calibri" panose="020F0502020204030204" pitchFamily="34" charset="0"/>
            </a:endParaRPr>
          </a:p>
          <a:p>
            <a:pPr marL="457195" indent="-457195">
              <a:buClrTx/>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Cost/benefit</a:t>
            </a:r>
            <a:r>
              <a:rPr lang="en-US" sz="2400" dirty="0">
                <a:latin typeface="Calibri" panose="020F0502020204030204" pitchFamily="34" charset="0"/>
                <a:cs typeface="Calibri" panose="020F0502020204030204" pitchFamily="34" charset="0"/>
              </a:rPr>
              <a:t> </a:t>
            </a:r>
            <a:r>
              <a:rPr lang="en-US" sz="2400" dirty="0">
                <a:solidFill>
                  <a:schemeClr val="tx1"/>
                </a:solidFill>
                <a:latin typeface="Calibri" panose="020F0502020204030204" pitchFamily="34" charset="0"/>
                <a:cs typeface="Calibri" panose="020F0502020204030204" pitchFamily="34" charset="0"/>
              </a:rPr>
              <a:t>: If the cost of implementing a given task can be reduced</a:t>
            </a:r>
            <a:endParaRPr lang="en-US" sz="2400" dirty="0"/>
          </a:p>
        </p:txBody>
      </p:sp>
    </p:spTree>
    <p:extLst>
      <p:ext uri="{BB962C8B-B14F-4D97-AF65-F5344CB8AC3E}">
        <p14:creationId xmlns:p14="http://schemas.microsoft.com/office/powerpoint/2010/main" val="39020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a:xfrm>
            <a:off x="719402" y="1"/>
            <a:ext cx="10753200" cy="1017916"/>
          </a:xfrm>
        </p:spPr>
        <p:txBody>
          <a:bodyPr/>
          <a:lstStyle/>
          <a:p>
            <a:pPr>
              <a:buClrTx/>
            </a:pPr>
            <a:r>
              <a:rPr lang="en-US" sz="3600" dirty="0"/>
              <a:t>3. </a:t>
            </a:r>
            <a:r>
              <a:rPr lang="en-GB" sz="3600" dirty="0">
                <a:latin typeface="Calibri" panose="020F0502020204030204" pitchFamily="34" charset="0"/>
                <a:cs typeface="Calibri" panose="020F0502020204030204" pitchFamily="34" charset="0"/>
              </a:rPr>
              <a:t>Types of Learning Systems</a:t>
            </a:r>
          </a:p>
        </p:txBody>
      </p:sp>
      <p:sp>
        <p:nvSpPr>
          <p:cNvPr id="3" name="Rectangle 2"/>
          <p:cNvSpPr/>
          <p:nvPr/>
        </p:nvSpPr>
        <p:spPr>
          <a:xfrm>
            <a:off x="899398" y="1629033"/>
            <a:ext cx="10573204" cy="3046988"/>
          </a:xfrm>
          <a:prstGeom prst="rect">
            <a:avLst/>
          </a:prstGeom>
        </p:spPr>
        <p:txBody>
          <a:bodyPr wrap="square">
            <a:spAutoFit/>
          </a:bodyPr>
          <a:lstStyle/>
          <a:p>
            <a:pPr marL="457195" indent="-457195">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Most statistical learning problems fall into one of two categories: </a:t>
            </a:r>
            <a:r>
              <a:rPr lang="en-US" sz="2400" i="1" dirty="0">
                <a:solidFill>
                  <a:srgbClr val="C00000"/>
                </a:solidFill>
                <a:latin typeface="Calibri" panose="020F0502020204030204" pitchFamily="34" charset="0"/>
                <a:cs typeface="Calibri" panose="020F0502020204030204" pitchFamily="34" charset="0"/>
              </a:rPr>
              <a:t>supervised</a:t>
            </a:r>
            <a:r>
              <a:rPr lang="en-US" sz="2400" i="1" dirty="0">
                <a:solidFill>
                  <a:srgbClr val="000000"/>
                </a:solidFill>
                <a:latin typeface="Calibri" panose="020F0502020204030204" pitchFamily="34" charset="0"/>
                <a:cs typeface="Calibri" panose="020F0502020204030204" pitchFamily="34" charset="0"/>
              </a:rPr>
              <a:t> </a:t>
            </a:r>
            <a:r>
              <a:rPr lang="en-US" sz="2400" dirty="0">
                <a:solidFill>
                  <a:srgbClr val="000000"/>
                </a:solidFill>
                <a:latin typeface="Calibri" panose="020F0502020204030204" pitchFamily="34" charset="0"/>
                <a:cs typeface="Calibri" panose="020F0502020204030204" pitchFamily="34" charset="0"/>
              </a:rPr>
              <a:t>or </a:t>
            </a:r>
            <a:r>
              <a:rPr lang="en-US" sz="2400" i="1" dirty="0">
                <a:solidFill>
                  <a:srgbClr val="C00000"/>
                </a:solidFill>
                <a:latin typeface="Calibri" panose="020F0502020204030204" pitchFamily="34" charset="0"/>
                <a:cs typeface="Calibri" panose="020F0502020204030204" pitchFamily="34" charset="0"/>
              </a:rPr>
              <a:t>unsupervised</a:t>
            </a:r>
            <a:r>
              <a:rPr lang="en-US" sz="2400" dirty="0">
                <a:solidFill>
                  <a:srgbClr val="000000"/>
                </a:solidFill>
                <a:latin typeface="Calibri" panose="020F0502020204030204" pitchFamily="34" charset="0"/>
                <a:cs typeface="Calibri" panose="020F0502020204030204" pitchFamily="34" charset="0"/>
              </a:rPr>
              <a:t> </a:t>
            </a:r>
          </a:p>
          <a:p>
            <a:endParaRPr lang="en-US" sz="2400" dirty="0">
              <a:solidFill>
                <a:srgbClr val="000000"/>
              </a:solidFill>
              <a:latin typeface="Calibri" panose="020F0502020204030204" pitchFamily="34" charset="0"/>
              <a:cs typeface="Calibri" panose="020F0502020204030204" pitchFamily="34" charset="0"/>
            </a:endParaRPr>
          </a:p>
          <a:p>
            <a:pPr marL="457195" indent="-457195">
              <a:buFont typeface="Arial" panose="020B0604020202020204" pitchFamily="34" charset="0"/>
              <a:buChar char="•"/>
            </a:pPr>
            <a:r>
              <a:rPr lang="en-US" sz="2400" dirty="0">
                <a:solidFill>
                  <a:srgbClr val="C00000"/>
                </a:solidFill>
                <a:latin typeface="Calibri" panose="020F0502020204030204" pitchFamily="34" charset="0"/>
                <a:cs typeface="Calibri" panose="020F0502020204030204" pitchFamily="34" charset="0"/>
              </a:rPr>
              <a:t>Supervised</a:t>
            </a:r>
            <a:r>
              <a:rPr lang="en-US" sz="2400" dirty="0">
                <a:latin typeface="Calibri" panose="020F0502020204030204" pitchFamily="34" charset="0"/>
                <a:cs typeface="Calibri" panose="020F0502020204030204" pitchFamily="34" charset="0"/>
              </a:rPr>
              <a:t> means for each observation of the predictor measurement(s) </a:t>
            </a:r>
            <a:r>
              <a:rPr lang="en-US" sz="2400" i="1" dirty="0">
                <a:latin typeface="Calibri" panose="020F0502020204030204" pitchFamily="34" charset="0"/>
                <a:cs typeface="Calibri" panose="020F0502020204030204" pitchFamily="34" charset="0"/>
              </a:rPr>
              <a:t>xi</a:t>
            </a:r>
            <a:r>
              <a:rPr lang="en-US" sz="2400" dirty="0">
                <a:latin typeface="Calibri" panose="020F0502020204030204" pitchFamily="34" charset="0"/>
                <a:cs typeface="Calibri" panose="020F0502020204030204" pitchFamily="34" charset="0"/>
              </a:rPr>
              <a:t>,         </a:t>
            </a:r>
            <a:r>
              <a:rPr lang="en-US" sz="2400" i="1" dirty="0" err="1">
                <a:latin typeface="Calibri" panose="020F0502020204030204" pitchFamily="34" charset="0"/>
                <a:cs typeface="Calibri" panose="020F0502020204030204" pitchFamily="34" charset="0"/>
              </a:rPr>
              <a:t>i</a:t>
            </a:r>
            <a:r>
              <a:rPr lang="en-US" sz="2400" i="1" dirty="0">
                <a:latin typeface="Calibri" panose="020F0502020204030204" pitchFamily="34" charset="0"/>
                <a:cs typeface="Calibri" panose="020F0502020204030204" pitchFamily="34" charset="0"/>
              </a:rPr>
              <a:t> </a:t>
            </a:r>
            <a:r>
              <a:rPr lang="en-US" sz="2400" dirty="0">
                <a:latin typeface="Calibri" panose="020F0502020204030204" pitchFamily="34" charset="0"/>
                <a:cs typeface="Calibri" panose="020F0502020204030204" pitchFamily="34" charset="0"/>
              </a:rPr>
              <a:t>= 1</a:t>
            </a:r>
            <a:r>
              <a:rPr lang="en-US" sz="2400" i="1" dirty="0">
                <a:latin typeface="Calibri" panose="020F0502020204030204" pitchFamily="34" charset="0"/>
                <a:cs typeface="Calibri" panose="020F0502020204030204" pitchFamily="34" charset="0"/>
              </a:rPr>
              <a:t>, . . . , n </a:t>
            </a:r>
            <a:r>
              <a:rPr lang="en-US" sz="2400" dirty="0">
                <a:latin typeface="Calibri" panose="020F0502020204030204" pitchFamily="34" charset="0"/>
                <a:cs typeface="Calibri" panose="020F0502020204030204" pitchFamily="34" charset="0"/>
              </a:rPr>
              <a:t>there is an associated response measurement </a:t>
            </a:r>
            <a:r>
              <a:rPr lang="en-US" sz="2400" i="1" dirty="0" err="1">
                <a:latin typeface="Calibri" panose="020F0502020204030204" pitchFamily="34" charset="0"/>
                <a:cs typeface="Calibri" panose="020F0502020204030204" pitchFamily="34" charset="0"/>
              </a:rPr>
              <a:t>yi</a:t>
            </a:r>
            <a:r>
              <a:rPr lang="en-US" sz="2400" dirty="0">
                <a:latin typeface="Calibri" panose="020F0502020204030204" pitchFamily="34" charset="0"/>
                <a:cs typeface="Calibri" panose="020F0502020204030204" pitchFamily="34" charset="0"/>
              </a:rPr>
              <a:t>. </a:t>
            </a:r>
          </a:p>
          <a:p>
            <a:endParaRPr lang="en-US" sz="2400" dirty="0">
              <a:solidFill>
                <a:srgbClr val="000000"/>
              </a:solidFill>
              <a:latin typeface="Calibri" panose="020F0502020204030204" pitchFamily="34" charset="0"/>
              <a:cs typeface="Calibri" panose="020F0502020204030204" pitchFamily="34" charset="0"/>
            </a:endParaRPr>
          </a:p>
          <a:p>
            <a:pPr marL="457195" indent="-457195">
              <a:buFont typeface="Arial" panose="020B0604020202020204" pitchFamily="34" charset="0"/>
              <a:buChar char="•"/>
            </a:pPr>
            <a:r>
              <a:rPr lang="en-US" sz="2400" dirty="0">
                <a:solidFill>
                  <a:srgbClr val="000000"/>
                </a:solidFill>
                <a:latin typeface="Calibri" panose="020F0502020204030204" pitchFamily="34" charset="0"/>
                <a:cs typeface="Calibri" panose="020F0502020204030204" pitchFamily="34" charset="0"/>
              </a:rPr>
              <a:t>We wish to fit a model that relates the response to the predictors, with the aim of accurately predicting the response for future observations.</a:t>
            </a:r>
            <a:endParaRPr lang="en-US" sz="2400" dirty="0"/>
          </a:p>
        </p:txBody>
      </p:sp>
    </p:spTree>
    <p:extLst>
      <p:ext uri="{BB962C8B-B14F-4D97-AF65-F5344CB8AC3E}">
        <p14:creationId xmlns:p14="http://schemas.microsoft.com/office/powerpoint/2010/main" val="3254152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a:xfrm>
            <a:off x="719402" y="1"/>
            <a:ext cx="10753200" cy="1017916"/>
          </a:xfrm>
        </p:spPr>
        <p:txBody>
          <a:bodyPr/>
          <a:lstStyle/>
          <a:p>
            <a:pPr>
              <a:buClrTx/>
            </a:pPr>
            <a:r>
              <a:rPr lang="en-GB" sz="3600" dirty="0">
                <a:latin typeface="Calibri" panose="020F0502020204030204" pitchFamily="34" charset="0"/>
                <a:cs typeface="Calibri" panose="020F0502020204030204" pitchFamily="34" charset="0"/>
              </a:rPr>
              <a:t>Types of Learning Systems(cont.)</a:t>
            </a:r>
          </a:p>
        </p:txBody>
      </p:sp>
      <p:sp>
        <p:nvSpPr>
          <p:cNvPr id="46" name="Content Placeholder 2">
            <a:extLst>
              <a:ext uri="{FF2B5EF4-FFF2-40B4-BE49-F238E27FC236}">
                <a16:creationId xmlns:a16="http://schemas.microsoft.com/office/drawing/2014/main" id="{3D09A4EE-9683-41D9-A6C7-B612E6C94E9D}"/>
              </a:ext>
            </a:extLst>
          </p:cNvPr>
          <p:cNvSpPr txBox="1">
            <a:spLocks/>
          </p:cNvSpPr>
          <p:nvPr/>
        </p:nvSpPr>
        <p:spPr>
          <a:xfrm>
            <a:off x="912606" y="1635637"/>
            <a:ext cx="10523308" cy="1253374"/>
          </a:xfrm>
          <a:prstGeom prst="rect">
            <a:avLst/>
          </a:prstGeom>
        </p:spPr>
        <p:txBody>
          <a:bodyPr/>
          <a:lstStyle>
            <a:lvl1pPr marL="12600" indent="0" algn="l" defTabSz="914400" rtl="0" eaLnBrk="1" latinLnBrk="0" hangingPunct="1">
              <a:lnSpc>
                <a:spcPct val="100000"/>
              </a:lnSpc>
              <a:spcBef>
                <a:spcPts val="1200"/>
              </a:spcBef>
              <a:buClr>
                <a:srgbClr val="AD007C"/>
              </a:buClr>
              <a:buFont typeface="Wingdings" panose="05000000000000000000" pitchFamily="2" charset="2"/>
              <a:buNone/>
              <a:defRPr sz="1800" kern="1200">
                <a:solidFill>
                  <a:schemeClr val="tx1"/>
                </a:solidFill>
                <a:latin typeface="+mn-lt"/>
                <a:ea typeface="+mn-ea"/>
                <a:cs typeface="Arial" panose="020B0604020202020204" pitchFamily="34" charset="0"/>
              </a:defRPr>
            </a:lvl1pPr>
            <a:lvl2pPr marL="216000" indent="-216000" algn="l" defTabSz="914400" rtl="0" eaLnBrk="1" latinLnBrk="0" hangingPunct="1">
              <a:lnSpc>
                <a:spcPct val="100000"/>
              </a:lnSpc>
              <a:spcBef>
                <a:spcPts val="1200"/>
              </a:spcBef>
              <a:buClr>
                <a:schemeClr val="tx2"/>
              </a:buClr>
              <a:buFont typeface="Wingdings" panose="05000000000000000000" pitchFamily="2" charset="2"/>
              <a:buChar char="§"/>
              <a:defRPr sz="1800" kern="1200">
                <a:solidFill>
                  <a:schemeClr val="tx1"/>
                </a:solidFill>
                <a:latin typeface="+mn-lt"/>
                <a:ea typeface="+mn-ea"/>
                <a:cs typeface="Arial" panose="020B0604020202020204" pitchFamily="34" charset="0"/>
              </a:defRPr>
            </a:lvl2pPr>
            <a:lvl3pPr marL="432000" indent="-216000" algn="l" defTabSz="914400" rtl="0" eaLnBrk="1" latinLnBrk="0" hangingPunct="1">
              <a:lnSpc>
                <a:spcPct val="100000"/>
              </a:lnSpc>
              <a:spcBef>
                <a:spcPts val="600"/>
              </a:spcBef>
              <a:buClr>
                <a:schemeClr val="tx2"/>
              </a:buClr>
              <a:buFont typeface="Symbol" panose="05050102010706020507" pitchFamily="18" charset="2"/>
              <a:buChar char="-"/>
              <a:defRPr sz="1600" kern="1200">
                <a:solidFill>
                  <a:schemeClr val="tx1"/>
                </a:solidFill>
                <a:latin typeface="+mn-lt"/>
                <a:ea typeface="+mn-ea"/>
                <a:cs typeface="Arial" panose="020B0604020202020204" pitchFamily="34" charset="0"/>
              </a:defRPr>
            </a:lvl3pPr>
            <a:lvl4pPr marL="612000" indent="-180000" algn="l" defTabSz="914400" rtl="0" eaLnBrk="1" latinLnBrk="0" hangingPunct="1">
              <a:lnSpc>
                <a:spcPct val="100000"/>
              </a:lnSpc>
              <a:spcBef>
                <a:spcPts val="400"/>
              </a:spcBef>
              <a:buClr>
                <a:schemeClr val="tx2"/>
              </a:buClr>
              <a:buFont typeface="Symbol" panose="05050102010706020507" pitchFamily="18" charset="2"/>
              <a:buChar char="-"/>
              <a:defRPr sz="1400" kern="1200">
                <a:solidFill>
                  <a:schemeClr val="tx1"/>
                </a:solidFill>
                <a:latin typeface="+mn-lt"/>
                <a:ea typeface="+mn-ea"/>
                <a:cs typeface="Arial" panose="020B0604020202020204" pitchFamily="34" charset="0"/>
              </a:defRPr>
            </a:lvl4pPr>
            <a:lvl5pPr marL="0" indent="0" algn="l" defTabSz="914400" rtl="0" eaLnBrk="1" latinLnBrk="0" hangingPunct="1">
              <a:lnSpc>
                <a:spcPct val="100000"/>
              </a:lnSpc>
              <a:spcBef>
                <a:spcPts val="2400"/>
              </a:spcBef>
              <a:spcAft>
                <a:spcPts val="0"/>
              </a:spcAft>
              <a:buClr>
                <a:srgbClr val="AD007C"/>
              </a:buClr>
              <a:buFont typeface="Wingdings" panose="05000000000000000000" pitchFamily="2" charset="2"/>
              <a:buNone/>
              <a:defRPr sz="1800" kern="1200" cap="none" baseline="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5496" indent="-342895">
              <a:buClrTx/>
              <a:buFont typeface="Arial" panose="020B0604020202020204" pitchFamily="34" charset="0"/>
              <a:buChar char="•"/>
            </a:pPr>
            <a:r>
              <a:rPr lang="en-US" sz="2400" dirty="0">
                <a:latin typeface="Calibri" panose="020F0502020204030204" pitchFamily="34" charset="0"/>
                <a:cs typeface="Calibri" panose="020F0502020204030204" pitchFamily="34" charset="0"/>
              </a:rPr>
              <a:t>“</a:t>
            </a:r>
            <a:r>
              <a:rPr lang="en-US" sz="2400" dirty="0">
                <a:solidFill>
                  <a:srgbClr val="C00000"/>
                </a:solidFill>
                <a:latin typeface="Calibri" panose="020F0502020204030204" pitchFamily="34" charset="0"/>
                <a:cs typeface="Calibri" panose="020F0502020204030204" pitchFamily="34" charset="0"/>
              </a:rPr>
              <a:t>Supervised</a:t>
            </a:r>
            <a:r>
              <a:rPr lang="en-US" sz="2400" dirty="0">
                <a:latin typeface="Calibri" panose="020F0502020204030204" pitchFamily="34" charset="0"/>
                <a:cs typeface="Calibri" panose="020F0502020204030204" pitchFamily="34" charset="0"/>
              </a:rPr>
              <a:t>” means that the training data has ground truth labels to learn from</a:t>
            </a:r>
          </a:p>
        </p:txBody>
      </p:sp>
      <p:sp>
        <p:nvSpPr>
          <p:cNvPr id="48" name="TextBox 47">
            <a:extLst>
              <a:ext uri="{FF2B5EF4-FFF2-40B4-BE49-F238E27FC236}">
                <a16:creationId xmlns:a16="http://schemas.microsoft.com/office/drawing/2014/main" id="{6FDDA5BB-AA98-41FC-B6DA-C75E7C454F55}"/>
              </a:ext>
            </a:extLst>
          </p:cNvPr>
          <p:cNvSpPr txBox="1"/>
          <p:nvPr/>
        </p:nvSpPr>
        <p:spPr>
          <a:xfrm>
            <a:off x="9095953" y="5273921"/>
            <a:ext cx="755335" cy="369460"/>
          </a:xfrm>
          <a:prstGeom prst="rect">
            <a:avLst/>
          </a:prstGeom>
          <a:noFill/>
        </p:spPr>
        <p:txBody>
          <a:bodyPr wrap="none" rtlCol="0">
            <a:spAutoFit/>
          </a:bodyPr>
          <a:lstStyle/>
          <a:p>
            <a:r>
              <a:rPr lang="en-US" sz="1801" dirty="0">
                <a:latin typeface="Calibri" panose="020F0502020204030204" pitchFamily="34" charset="0"/>
                <a:cs typeface="Calibri" panose="020F0502020204030204" pitchFamily="34" charset="0"/>
              </a:rPr>
              <a:t>chair?</a:t>
            </a:r>
          </a:p>
        </p:txBody>
      </p:sp>
      <p:sp>
        <p:nvSpPr>
          <p:cNvPr id="49" name="TextBox 48">
            <a:extLst>
              <a:ext uri="{FF2B5EF4-FFF2-40B4-BE49-F238E27FC236}">
                <a16:creationId xmlns:a16="http://schemas.microsoft.com/office/drawing/2014/main" id="{7F0EA0D2-21D4-498A-89C9-BEC73C070117}"/>
              </a:ext>
            </a:extLst>
          </p:cNvPr>
          <p:cNvSpPr txBox="1"/>
          <p:nvPr/>
        </p:nvSpPr>
        <p:spPr>
          <a:xfrm>
            <a:off x="4844326" y="3827960"/>
            <a:ext cx="1326004" cy="369460"/>
          </a:xfrm>
          <a:prstGeom prst="rect">
            <a:avLst/>
          </a:prstGeom>
          <a:noFill/>
        </p:spPr>
        <p:txBody>
          <a:bodyPr wrap="none" rtlCol="0">
            <a:spAutoFit/>
          </a:bodyPr>
          <a:lstStyle/>
          <a:p>
            <a:r>
              <a:rPr lang="en-US" sz="1801" dirty="0">
                <a:latin typeface="Calibri" panose="020F0502020204030204" pitchFamily="34" charset="0"/>
                <a:cs typeface="Calibri" panose="020F0502020204030204" pitchFamily="34" charset="0"/>
              </a:rPr>
              <a:t>(not a chair)</a:t>
            </a:r>
          </a:p>
        </p:txBody>
      </p:sp>
      <p:sp>
        <p:nvSpPr>
          <p:cNvPr id="50" name="TextBox 49">
            <a:extLst>
              <a:ext uri="{FF2B5EF4-FFF2-40B4-BE49-F238E27FC236}">
                <a16:creationId xmlns:a16="http://schemas.microsoft.com/office/drawing/2014/main" id="{84C49B30-F3A4-433F-913C-238E94A0F736}"/>
              </a:ext>
            </a:extLst>
          </p:cNvPr>
          <p:cNvSpPr txBox="1"/>
          <p:nvPr/>
        </p:nvSpPr>
        <p:spPr>
          <a:xfrm>
            <a:off x="4250683" y="6413903"/>
            <a:ext cx="1326004" cy="369460"/>
          </a:xfrm>
          <a:prstGeom prst="rect">
            <a:avLst/>
          </a:prstGeom>
          <a:noFill/>
        </p:spPr>
        <p:txBody>
          <a:bodyPr wrap="none" rtlCol="0">
            <a:spAutoFit/>
          </a:bodyPr>
          <a:lstStyle/>
          <a:p>
            <a:r>
              <a:rPr lang="en-US" sz="1801" dirty="0">
                <a:latin typeface="Calibri" panose="020F0502020204030204" pitchFamily="34" charset="0"/>
                <a:cs typeface="Calibri" panose="020F0502020204030204" pitchFamily="34" charset="0"/>
              </a:rPr>
              <a:t>(not a chair)</a:t>
            </a:r>
          </a:p>
        </p:txBody>
      </p:sp>
      <p:sp>
        <p:nvSpPr>
          <p:cNvPr id="51" name="TextBox 50">
            <a:extLst>
              <a:ext uri="{FF2B5EF4-FFF2-40B4-BE49-F238E27FC236}">
                <a16:creationId xmlns:a16="http://schemas.microsoft.com/office/drawing/2014/main" id="{42B1AB1E-1D8A-49BE-963D-E10D14E67837}"/>
              </a:ext>
            </a:extLst>
          </p:cNvPr>
          <p:cNvSpPr txBox="1"/>
          <p:nvPr/>
        </p:nvSpPr>
        <p:spPr>
          <a:xfrm>
            <a:off x="5488442" y="5658564"/>
            <a:ext cx="788999" cy="369460"/>
          </a:xfrm>
          <a:prstGeom prst="rect">
            <a:avLst/>
          </a:prstGeom>
          <a:noFill/>
        </p:spPr>
        <p:txBody>
          <a:bodyPr wrap="none" rtlCol="0">
            <a:spAutoFit/>
          </a:bodyPr>
          <a:lstStyle/>
          <a:p>
            <a:r>
              <a:rPr lang="en-US" sz="1801" dirty="0">
                <a:latin typeface="Calibri" panose="020F0502020204030204" pitchFamily="34" charset="0"/>
                <a:cs typeface="Calibri" panose="020F0502020204030204" pitchFamily="34" charset="0"/>
              </a:rPr>
              <a:t>(chair)</a:t>
            </a:r>
          </a:p>
        </p:txBody>
      </p:sp>
      <p:sp>
        <p:nvSpPr>
          <p:cNvPr id="52" name="TextBox 51">
            <a:extLst>
              <a:ext uri="{FF2B5EF4-FFF2-40B4-BE49-F238E27FC236}">
                <a16:creationId xmlns:a16="http://schemas.microsoft.com/office/drawing/2014/main" id="{DAAED0AC-1DD9-4ED6-8124-ED32612CA408}"/>
              </a:ext>
            </a:extLst>
          </p:cNvPr>
          <p:cNvSpPr txBox="1"/>
          <p:nvPr/>
        </p:nvSpPr>
        <p:spPr>
          <a:xfrm>
            <a:off x="1835902" y="6047923"/>
            <a:ext cx="1326004" cy="369460"/>
          </a:xfrm>
          <a:prstGeom prst="rect">
            <a:avLst/>
          </a:prstGeom>
          <a:noFill/>
        </p:spPr>
        <p:txBody>
          <a:bodyPr wrap="none" rtlCol="0">
            <a:spAutoFit/>
          </a:bodyPr>
          <a:lstStyle/>
          <a:p>
            <a:r>
              <a:rPr lang="en-US" sz="1801" dirty="0">
                <a:latin typeface="Calibri" panose="020F0502020204030204" pitchFamily="34" charset="0"/>
                <a:cs typeface="Calibri" panose="020F0502020204030204" pitchFamily="34" charset="0"/>
              </a:rPr>
              <a:t>(not a chair)</a:t>
            </a:r>
          </a:p>
        </p:txBody>
      </p:sp>
      <p:sp>
        <p:nvSpPr>
          <p:cNvPr id="53" name="TextBox 52">
            <a:extLst>
              <a:ext uri="{FF2B5EF4-FFF2-40B4-BE49-F238E27FC236}">
                <a16:creationId xmlns:a16="http://schemas.microsoft.com/office/drawing/2014/main" id="{77CEA497-3B61-4A0B-A027-BCB8A3DF90E1}"/>
              </a:ext>
            </a:extLst>
          </p:cNvPr>
          <p:cNvSpPr txBox="1"/>
          <p:nvPr/>
        </p:nvSpPr>
        <p:spPr>
          <a:xfrm>
            <a:off x="1895902" y="4427949"/>
            <a:ext cx="1326004" cy="369460"/>
          </a:xfrm>
          <a:prstGeom prst="rect">
            <a:avLst/>
          </a:prstGeom>
          <a:noFill/>
        </p:spPr>
        <p:txBody>
          <a:bodyPr wrap="none" rtlCol="0">
            <a:spAutoFit/>
          </a:bodyPr>
          <a:lstStyle/>
          <a:p>
            <a:r>
              <a:rPr lang="en-US" sz="1801" dirty="0">
                <a:latin typeface="Calibri" panose="020F0502020204030204" pitchFamily="34" charset="0"/>
                <a:cs typeface="Calibri" panose="020F0502020204030204" pitchFamily="34" charset="0"/>
              </a:rPr>
              <a:t>(not a chair)</a:t>
            </a:r>
          </a:p>
        </p:txBody>
      </p:sp>
      <p:sp>
        <p:nvSpPr>
          <p:cNvPr id="54" name="TextBox 53">
            <a:extLst>
              <a:ext uri="{FF2B5EF4-FFF2-40B4-BE49-F238E27FC236}">
                <a16:creationId xmlns:a16="http://schemas.microsoft.com/office/drawing/2014/main" id="{591572B9-04D3-4BB1-913A-812030908DF9}"/>
              </a:ext>
            </a:extLst>
          </p:cNvPr>
          <p:cNvSpPr txBox="1"/>
          <p:nvPr/>
        </p:nvSpPr>
        <p:spPr>
          <a:xfrm>
            <a:off x="3391151" y="5807928"/>
            <a:ext cx="788999" cy="369460"/>
          </a:xfrm>
          <a:prstGeom prst="rect">
            <a:avLst/>
          </a:prstGeom>
          <a:noFill/>
        </p:spPr>
        <p:txBody>
          <a:bodyPr wrap="none" rtlCol="0">
            <a:spAutoFit/>
          </a:bodyPr>
          <a:lstStyle/>
          <a:p>
            <a:r>
              <a:rPr lang="en-US" sz="1801" dirty="0">
                <a:latin typeface="Calibri" panose="020F0502020204030204" pitchFamily="34" charset="0"/>
                <a:cs typeface="Calibri" panose="020F0502020204030204" pitchFamily="34" charset="0"/>
              </a:rPr>
              <a:t>(chair)</a:t>
            </a:r>
          </a:p>
        </p:txBody>
      </p:sp>
      <p:sp>
        <p:nvSpPr>
          <p:cNvPr id="85" name="TextBox 84">
            <a:extLst>
              <a:ext uri="{FF2B5EF4-FFF2-40B4-BE49-F238E27FC236}">
                <a16:creationId xmlns:a16="http://schemas.microsoft.com/office/drawing/2014/main" id="{D9A642D1-D701-428B-96D6-5EDB2346BC23}"/>
              </a:ext>
            </a:extLst>
          </p:cNvPr>
          <p:cNvSpPr txBox="1"/>
          <p:nvPr/>
        </p:nvSpPr>
        <p:spPr>
          <a:xfrm>
            <a:off x="3633638" y="4007956"/>
            <a:ext cx="788999" cy="369460"/>
          </a:xfrm>
          <a:prstGeom prst="rect">
            <a:avLst/>
          </a:prstGeom>
          <a:noFill/>
        </p:spPr>
        <p:txBody>
          <a:bodyPr wrap="none" rtlCol="0">
            <a:spAutoFit/>
          </a:bodyPr>
          <a:lstStyle/>
          <a:p>
            <a:r>
              <a:rPr lang="en-US" sz="1801" dirty="0">
                <a:latin typeface="Calibri" panose="020F0502020204030204" pitchFamily="34" charset="0"/>
                <a:cs typeface="Calibri" panose="020F0502020204030204" pitchFamily="34" charset="0"/>
              </a:rPr>
              <a:t>(chair)</a:t>
            </a:r>
          </a:p>
        </p:txBody>
      </p:sp>
      <p:grpSp>
        <p:nvGrpSpPr>
          <p:cNvPr id="55" name="Group 54">
            <a:extLst>
              <a:ext uri="{FF2B5EF4-FFF2-40B4-BE49-F238E27FC236}">
                <a16:creationId xmlns:a16="http://schemas.microsoft.com/office/drawing/2014/main" id="{6F5B11FD-D09D-4D12-A949-603D4A5CC850}"/>
              </a:ext>
            </a:extLst>
          </p:cNvPr>
          <p:cNvGrpSpPr/>
          <p:nvPr/>
        </p:nvGrpSpPr>
        <p:grpSpPr>
          <a:xfrm>
            <a:off x="3381475" y="2889010"/>
            <a:ext cx="1217227" cy="1145872"/>
            <a:chOff x="3095625" y="3808413"/>
            <a:chExt cx="1381125" cy="1300163"/>
          </a:xfrm>
        </p:grpSpPr>
        <p:sp>
          <p:nvSpPr>
            <p:cNvPr id="56" name="Freeform 5">
              <a:extLst>
                <a:ext uri="{FF2B5EF4-FFF2-40B4-BE49-F238E27FC236}">
                  <a16:creationId xmlns:a16="http://schemas.microsoft.com/office/drawing/2014/main" id="{DBD3FE29-D0D8-49E0-BACB-684B22FBA346}"/>
                </a:ext>
              </a:extLst>
            </p:cNvPr>
            <p:cNvSpPr>
              <a:spLocks/>
            </p:cNvSpPr>
            <p:nvPr/>
          </p:nvSpPr>
          <p:spPr bwMode="auto">
            <a:xfrm>
              <a:off x="3113088" y="4221163"/>
              <a:ext cx="257175" cy="80962"/>
            </a:xfrm>
            <a:custGeom>
              <a:avLst/>
              <a:gdLst>
                <a:gd name="T0" fmla="*/ 7 w 28"/>
                <a:gd name="T1" fmla="*/ 9 h 9"/>
                <a:gd name="T2" fmla="*/ 28 w 28"/>
                <a:gd name="T3" fmla="*/ 9 h 9"/>
                <a:gd name="T4" fmla="*/ 23 w 28"/>
                <a:gd name="T5" fmla="*/ 2 h 9"/>
                <a:gd name="T6" fmla="*/ 18 w 28"/>
                <a:gd name="T7" fmla="*/ 0 h 9"/>
                <a:gd name="T8" fmla="*/ 0 w 28"/>
                <a:gd name="T9" fmla="*/ 0 h 9"/>
                <a:gd name="T10" fmla="*/ 0 w 28"/>
                <a:gd name="T11" fmla="*/ 2 h 9"/>
                <a:gd name="T12" fmla="*/ 7 w 28"/>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7" y="9"/>
                  </a:moveTo>
                  <a:cubicBezTo>
                    <a:pt x="28" y="9"/>
                    <a:pt x="28" y="9"/>
                    <a:pt x="28" y="9"/>
                  </a:cubicBezTo>
                  <a:cubicBezTo>
                    <a:pt x="23" y="2"/>
                    <a:pt x="23" y="2"/>
                    <a:pt x="23" y="2"/>
                  </a:cubicBezTo>
                  <a:cubicBezTo>
                    <a:pt x="18" y="0"/>
                    <a:pt x="18" y="0"/>
                    <a:pt x="18" y="0"/>
                  </a:cubicBezTo>
                  <a:cubicBezTo>
                    <a:pt x="0" y="0"/>
                    <a:pt x="0" y="0"/>
                    <a:pt x="0" y="0"/>
                  </a:cubicBezTo>
                  <a:cubicBezTo>
                    <a:pt x="0" y="2"/>
                    <a:pt x="0" y="2"/>
                    <a:pt x="0" y="2"/>
                  </a:cubicBezTo>
                  <a:cubicBezTo>
                    <a:pt x="0" y="6"/>
                    <a:pt x="3" y="9"/>
                    <a:pt x="7" y="9"/>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57" name="Freeform 6">
              <a:extLst>
                <a:ext uri="{FF2B5EF4-FFF2-40B4-BE49-F238E27FC236}">
                  <a16:creationId xmlns:a16="http://schemas.microsoft.com/office/drawing/2014/main" id="{B749B1A0-D5FD-475D-8D1E-85431F080A7B}"/>
                </a:ext>
              </a:extLst>
            </p:cNvPr>
            <p:cNvSpPr>
              <a:spLocks/>
            </p:cNvSpPr>
            <p:nvPr/>
          </p:nvSpPr>
          <p:spPr bwMode="auto">
            <a:xfrm>
              <a:off x="3159125" y="4238625"/>
              <a:ext cx="128588" cy="211137"/>
            </a:xfrm>
            <a:custGeom>
              <a:avLst/>
              <a:gdLst>
                <a:gd name="T0" fmla="*/ 0 w 14"/>
                <a:gd name="T1" fmla="*/ 19 h 23"/>
                <a:gd name="T2" fmla="*/ 4 w 14"/>
                <a:gd name="T3" fmla="*/ 23 h 23"/>
                <a:gd name="T4" fmla="*/ 10 w 14"/>
                <a:gd name="T5" fmla="*/ 23 h 23"/>
                <a:gd name="T6" fmla="*/ 14 w 14"/>
                <a:gd name="T7" fmla="*/ 19 h 23"/>
                <a:gd name="T8" fmla="*/ 14 w 14"/>
                <a:gd name="T9" fmla="*/ 4 h 23"/>
                <a:gd name="T10" fmla="*/ 10 w 14"/>
                <a:gd name="T11" fmla="*/ 0 h 23"/>
                <a:gd name="T12" fmla="*/ 4 w 14"/>
                <a:gd name="T13" fmla="*/ 0 h 23"/>
                <a:gd name="T14" fmla="*/ 0 w 14"/>
                <a:gd name="T15" fmla="*/ 4 h 23"/>
                <a:gd name="T16" fmla="*/ 0 w 14"/>
                <a:gd name="T1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3">
                  <a:moveTo>
                    <a:pt x="0" y="19"/>
                  </a:moveTo>
                  <a:cubicBezTo>
                    <a:pt x="0" y="21"/>
                    <a:pt x="2" y="23"/>
                    <a:pt x="4" y="23"/>
                  </a:cubicBezTo>
                  <a:cubicBezTo>
                    <a:pt x="10" y="23"/>
                    <a:pt x="10" y="23"/>
                    <a:pt x="10" y="23"/>
                  </a:cubicBezTo>
                  <a:cubicBezTo>
                    <a:pt x="12" y="23"/>
                    <a:pt x="14" y="21"/>
                    <a:pt x="14" y="19"/>
                  </a:cubicBezTo>
                  <a:cubicBezTo>
                    <a:pt x="14" y="4"/>
                    <a:pt x="14" y="4"/>
                    <a:pt x="14" y="4"/>
                  </a:cubicBezTo>
                  <a:cubicBezTo>
                    <a:pt x="14" y="2"/>
                    <a:pt x="12" y="0"/>
                    <a:pt x="10" y="0"/>
                  </a:cubicBezTo>
                  <a:cubicBezTo>
                    <a:pt x="4" y="0"/>
                    <a:pt x="4" y="0"/>
                    <a:pt x="4" y="0"/>
                  </a:cubicBezTo>
                  <a:cubicBezTo>
                    <a:pt x="2" y="0"/>
                    <a:pt x="0" y="2"/>
                    <a:pt x="0" y="4"/>
                  </a:cubicBezTo>
                  <a:lnTo>
                    <a:pt x="0" y="19"/>
                  </a:ln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58" name="Freeform 7">
              <a:extLst>
                <a:ext uri="{FF2B5EF4-FFF2-40B4-BE49-F238E27FC236}">
                  <a16:creationId xmlns:a16="http://schemas.microsoft.com/office/drawing/2014/main" id="{EB0951AA-B58E-4DA7-BE4C-F8599579E0AD}"/>
                </a:ext>
              </a:extLst>
            </p:cNvPr>
            <p:cNvSpPr>
              <a:spLocks/>
            </p:cNvSpPr>
            <p:nvPr/>
          </p:nvSpPr>
          <p:spPr bwMode="auto">
            <a:xfrm>
              <a:off x="3370263" y="3808413"/>
              <a:ext cx="841375" cy="668337"/>
            </a:xfrm>
            <a:custGeom>
              <a:avLst/>
              <a:gdLst>
                <a:gd name="T0" fmla="*/ 75 w 92"/>
                <a:gd name="T1" fmla="*/ 0 h 73"/>
                <a:gd name="T2" fmla="*/ 17 w 92"/>
                <a:gd name="T3" fmla="*/ 0 h 73"/>
                <a:gd name="T4" fmla="*/ 0 w 92"/>
                <a:gd name="T5" fmla="*/ 16 h 73"/>
                <a:gd name="T6" fmla="*/ 0 w 92"/>
                <a:gd name="T7" fmla="*/ 73 h 73"/>
                <a:gd name="T8" fmla="*/ 92 w 92"/>
                <a:gd name="T9" fmla="*/ 73 h 73"/>
                <a:gd name="T10" fmla="*/ 92 w 92"/>
                <a:gd name="T11" fmla="*/ 16 h 73"/>
                <a:gd name="T12" fmla="*/ 75 w 92"/>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92" h="73">
                  <a:moveTo>
                    <a:pt x="75" y="0"/>
                  </a:moveTo>
                  <a:cubicBezTo>
                    <a:pt x="17" y="0"/>
                    <a:pt x="17" y="0"/>
                    <a:pt x="17" y="0"/>
                  </a:cubicBezTo>
                  <a:cubicBezTo>
                    <a:pt x="7" y="0"/>
                    <a:pt x="0" y="7"/>
                    <a:pt x="0" y="16"/>
                  </a:cubicBezTo>
                  <a:cubicBezTo>
                    <a:pt x="0" y="73"/>
                    <a:pt x="0" y="73"/>
                    <a:pt x="0" y="73"/>
                  </a:cubicBezTo>
                  <a:cubicBezTo>
                    <a:pt x="92" y="73"/>
                    <a:pt x="92" y="73"/>
                    <a:pt x="92" y="73"/>
                  </a:cubicBezTo>
                  <a:cubicBezTo>
                    <a:pt x="92" y="16"/>
                    <a:pt x="92" y="16"/>
                    <a:pt x="92" y="16"/>
                  </a:cubicBezTo>
                  <a:cubicBezTo>
                    <a:pt x="92" y="7"/>
                    <a:pt x="84" y="0"/>
                    <a:pt x="75" y="0"/>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59" name="Freeform 8">
              <a:extLst>
                <a:ext uri="{FF2B5EF4-FFF2-40B4-BE49-F238E27FC236}">
                  <a16:creationId xmlns:a16="http://schemas.microsoft.com/office/drawing/2014/main" id="{A2FD9607-83A5-4004-B4B1-B4AAC54BEC7A}"/>
                </a:ext>
              </a:extLst>
            </p:cNvPr>
            <p:cNvSpPr>
              <a:spLocks noEditPoints="1"/>
            </p:cNvSpPr>
            <p:nvPr/>
          </p:nvSpPr>
          <p:spPr bwMode="auto">
            <a:xfrm>
              <a:off x="3351213" y="4476750"/>
              <a:ext cx="869950" cy="631825"/>
            </a:xfrm>
            <a:custGeom>
              <a:avLst/>
              <a:gdLst>
                <a:gd name="T0" fmla="*/ 93 w 95"/>
                <a:gd name="T1" fmla="*/ 69 h 69"/>
                <a:gd name="T2" fmla="*/ 92 w 95"/>
                <a:gd name="T3" fmla="*/ 69 h 69"/>
                <a:gd name="T4" fmla="*/ 47 w 95"/>
                <a:gd name="T5" fmla="*/ 37 h 69"/>
                <a:gd name="T6" fmla="*/ 3 w 95"/>
                <a:gd name="T7" fmla="*/ 69 h 69"/>
                <a:gd name="T8" fmla="*/ 1 w 95"/>
                <a:gd name="T9" fmla="*/ 69 h 69"/>
                <a:gd name="T10" fmla="*/ 0 w 95"/>
                <a:gd name="T11" fmla="*/ 67 h 69"/>
                <a:gd name="T12" fmla="*/ 0 w 95"/>
                <a:gd name="T13" fmla="*/ 2 h 69"/>
                <a:gd name="T14" fmla="*/ 0 w 95"/>
                <a:gd name="T15" fmla="*/ 1 h 69"/>
                <a:gd name="T16" fmla="*/ 0 w 95"/>
                <a:gd name="T17" fmla="*/ 0 h 69"/>
                <a:gd name="T18" fmla="*/ 1 w 95"/>
                <a:gd name="T19" fmla="*/ 0 h 69"/>
                <a:gd name="T20" fmla="*/ 2 w 95"/>
                <a:gd name="T21" fmla="*/ 0 h 69"/>
                <a:gd name="T22" fmla="*/ 2 w 95"/>
                <a:gd name="T23" fmla="*/ 0 h 69"/>
                <a:gd name="T24" fmla="*/ 93 w 95"/>
                <a:gd name="T25" fmla="*/ 0 h 69"/>
                <a:gd name="T26" fmla="*/ 93 w 95"/>
                <a:gd name="T27" fmla="*/ 0 h 69"/>
                <a:gd name="T28" fmla="*/ 94 w 95"/>
                <a:gd name="T29" fmla="*/ 0 h 69"/>
                <a:gd name="T30" fmla="*/ 94 w 95"/>
                <a:gd name="T31" fmla="*/ 0 h 69"/>
                <a:gd name="T32" fmla="*/ 95 w 95"/>
                <a:gd name="T33" fmla="*/ 1 h 69"/>
                <a:gd name="T34" fmla="*/ 95 w 95"/>
                <a:gd name="T35" fmla="*/ 1 h 69"/>
                <a:gd name="T36" fmla="*/ 95 w 95"/>
                <a:gd name="T37" fmla="*/ 1 h 69"/>
                <a:gd name="T38" fmla="*/ 95 w 95"/>
                <a:gd name="T39" fmla="*/ 2 h 69"/>
                <a:gd name="T40" fmla="*/ 95 w 95"/>
                <a:gd name="T41" fmla="*/ 67 h 69"/>
                <a:gd name="T42" fmla="*/ 94 w 95"/>
                <a:gd name="T43" fmla="*/ 69 h 69"/>
                <a:gd name="T44" fmla="*/ 93 w 95"/>
                <a:gd name="T45" fmla="*/ 69 h 69"/>
                <a:gd name="T46" fmla="*/ 51 w 95"/>
                <a:gd name="T47" fmla="*/ 34 h 69"/>
                <a:gd name="T48" fmla="*/ 91 w 95"/>
                <a:gd name="T49" fmla="*/ 63 h 69"/>
                <a:gd name="T50" fmla="*/ 91 w 95"/>
                <a:gd name="T51" fmla="*/ 6 h 69"/>
                <a:gd name="T52" fmla="*/ 51 w 95"/>
                <a:gd name="T53" fmla="*/ 34 h 69"/>
                <a:gd name="T54" fmla="*/ 4 w 95"/>
                <a:gd name="T55" fmla="*/ 6 h 69"/>
                <a:gd name="T56" fmla="*/ 4 w 95"/>
                <a:gd name="T57" fmla="*/ 63 h 69"/>
                <a:gd name="T58" fmla="*/ 44 w 95"/>
                <a:gd name="T59" fmla="*/ 34 h 69"/>
                <a:gd name="T60" fmla="*/ 4 w 95"/>
                <a:gd name="T61" fmla="*/ 6 h 69"/>
                <a:gd name="T62" fmla="*/ 8 w 95"/>
                <a:gd name="T63" fmla="*/ 4 h 69"/>
                <a:gd name="T64" fmla="*/ 47 w 95"/>
                <a:gd name="T65" fmla="*/ 32 h 69"/>
                <a:gd name="T66" fmla="*/ 87 w 95"/>
                <a:gd name="T67" fmla="*/ 4 h 69"/>
                <a:gd name="T68" fmla="*/ 8 w 95"/>
                <a:gd name="T69"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 h="69">
                  <a:moveTo>
                    <a:pt x="93" y="69"/>
                  </a:moveTo>
                  <a:cubicBezTo>
                    <a:pt x="93" y="69"/>
                    <a:pt x="92" y="69"/>
                    <a:pt x="92" y="69"/>
                  </a:cubicBezTo>
                  <a:cubicBezTo>
                    <a:pt x="47" y="37"/>
                    <a:pt x="47" y="37"/>
                    <a:pt x="47" y="37"/>
                  </a:cubicBezTo>
                  <a:cubicBezTo>
                    <a:pt x="3" y="69"/>
                    <a:pt x="3" y="69"/>
                    <a:pt x="3" y="69"/>
                  </a:cubicBezTo>
                  <a:cubicBezTo>
                    <a:pt x="3" y="69"/>
                    <a:pt x="2" y="69"/>
                    <a:pt x="1" y="69"/>
                  </a:cubicBezTo>
                  <a:cubicBezTo>
                    <a:pt x="0" y="69"/>
                    <a:pt x="0" y="68"/>
                    <a:pt x="0" y="67"/>
                  </a:cubicBezTo>
                  <a:cubicBezTo>
                    <a:pt x="0" y="2"/>
                    <a:pt x="0" y="2"/>
                    <a:pt x="0" y="2"/>
                  </a:cubicBezTo>
                  <a:cubicBezTo>
                    <a:pt x="0" y="2"/>
                    <a:pt x="0" y="1"/>
                    <a:pt x="0" y="1"/>
                  </a:cubicBezTo>
                  <a:cubicBezTo>
                    <a:pt x="0" y="1"/>
                    <a:pt x="0" y="1"/>
                    <a:pt x="0" y="0"/>
                  </a:cubicBezTo>
                  <a:cubicBezTo>
                    <a:pt x="1" y="0"/>
                    <a:pt x="1" y="0"/>
                    <a:pt x="1" y="0"/>
                  </a:cubicBezTo>
                  <a:cubicBezTo>
                    <a:pt x="1" y="0"/>
                    <a:pt x="2" y="0"/>
                    <a:pt x="2" y="0"/>
                  </a:cubicBezTo>
                  <a:cubicBezTo>
                    <a:pt x="2" y="0"/>
                    <a:pt x="2" y="0"/>
                    <a:pt x="2" y="0"/>
                  </a:cubicBezTo>
                  <a:cubicBezTo>
                    <a:pt x="93" y="0"/>
                    <a:pt x="93" y="0"/>
                    <a:pt x="93" y="0"/>
                  </a:cubicBezTo>
                  <a:cubicBezTo>
                    <a:pt x="93" y="0"/>
                    <a:pt x="93" y="0"/>
                    <a:pt x="93" y="0"/>
                  </a:cubicBezTo>
                  <a:cubicBezTo>
                    <a:pt x="93" y="0"/>
                    <a:pt x="94" y="0"/>
                    <a:pt x="94" y="0"/>
                  </a:cubicBezTo>
                  <a:cubicBezTo>
                    <a:pt x="94" y="0"/>
                    <a:pt x="94" y="0"/>
                    <a:pt x="94" y="0"/>
                  </a:cubicBezTo>
                  <a:cubicBezTo>
                    <a:pt x="95" y="1"/>
                    <a:pt x="95" y="1"/>
                    <a:pt x="95" y="1"/>
                  </a:cubicBezTo>
                  <a:cubicBezTo>
                    <a:pt x="95" y="1"/>
                    <a:pt x="95" y="1"/>
                    <a:pt x="95" y="1"/>
                  </a:cubicBezTo>
                  <a:cubicBezTo>
                    <a:pt x="95" y="1"/>
                    <a:pt x="95" y="1"/>
                    <a:pt x="95" y="1"/>
                  </a:cubicBezTo>
                  <a:cubicBezTo>
                    <a:pt x="95" y="1"/>
                    <a:pt x="95" y="2"/>
                    <a:pt x="95" y="2"/>
                  </a:cubicBezTo>
                  <a:cubicBezTo>
                    <a:pt x="95" y="67"/>
                    <a:pt x="95" y="67"/>
                    <a:pt x="95" y="67"/>
                  </a:cubicBezTo>
                  <a:cubicBezTo>
                    <a:pt x="95" y="68"/>
                    <a:pt x="95" y="69"/>
                    <a:pt x="94" y="69"/>
                  </a:cubicBezTo>
                  <a:cubicBezTo>
                    <a:pt x="94" y="69"/>
                    <a:pt x="93" y="69"/>
                    <a:pt x="93" y="69"/>
                  </a:cubicBezTo>
                  <a:close/>
                  <a:moveTo>
                    <a:pt x="51" y="34"/>
                  </a:moveTo>
                  <a:cubicBezTo>
                    <a:pt x="91" y="63"/>
                    <a:pt x="91" y="63"/>
                    <a:pt x="91" y="63"/>
                  </a:cubicBezTo>
                  <a:cubicBezTo>
                    <a:pt x="91" y="6"/>
                    <a:pt x="91" y="6"/>
                    <a:pt x="91" y="6"/>
                  </a:cubicBezTo>
                  <a:lnTo>
                    <a:pt x="51" y="34"/>
                  </a:lnTo>
                  <a:close/>
                  <a:moveTo>
                    <a:pt x="4" y="6"/>
                  </a:moveTo>
                  <a:cubicBezTo>
                    <a:pt x="4" y="63"/>
                    <a:pt x="4" y="63"/>
                    <a:pt x="4" y="63"/>
                  </a:cubicBezTo>
                  <a:cubicBezTo>
                    <a:pt x="44" y="34"/>
                    <a:pt x="44" y="34"/>
                    <a:pt x="44" y="34"/>
                  </a:cubicBezTo>
                  <a:lnTo>
                    <a:pt x="4" y="6"/>
                  </a:lnTo>
                  <a:close/>
                  <a:moveTo>
                    <a:pt x="8" y="4"/>
                  </a:moveTo>
                  <a:cubicBezTo>
                    <a:pt x="47" y="32"/>
                    <a:pt x="47" y="32"/>
                    <a:pt x="47" y="32"/>
                  </a:cubicBezTo>
                  <a:cubicBezTo>
                    <a:pt x="87" y="4"/>
                    <a:pt x="87" y="4"/>
                    <a:pt x="87" y="4"/>
                  </a:cubicBezTo>
                  <a:lnTo>
                    <a:pt x="8" y="4"/>
                  </a:ln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60" name="Freeform 9">
              <a:extLst>
                <a:ext uri="{FF2B5EF4-FFF2-40B4-BE49-F238E27FC236}">
                  <a16:creationId xmlns:a16="http://schemas.microsoft.com/office/drawing/2014/main" id="{F5310765-2151-42B2-9DB7-F347449564C2}"/>
                </a:ext>
              </a:extLst>
            </p:cNvPr>
            <p:cNvSpPr>
              <a:spLocks/>
            </p:cNvSpPr>
            <p:nvPr/>
          </p:nvSpPr>
          <p:spPr bwMode="auto">
            <a:xfrm>
              <a:off x="3095625" y="4202113"/>
              <a:ext cx="292100" cy="393700"/>
            </a:xfrm>
            <a:custGeom>
              <a:avLst/>
              <a:gdLst>
                <a:gd name="T0" fmla="*/ 30 w 32"/>
                <a:gd name="T1" fmla="*/ 43 h 43"/>
                <a:gd name="T2" fmla="*/ 28 w 32"/>
                <a:gd name="T3" fmla="*/ 41 h 43"/>
                <a:gd name="T4" fmla="*/ 28 w 32"/>
                <a:gd name="T5" fmla="*/ 14 h 43"/>
                <a:gd name="T6" fmla="*/ 18 w 32"/>
                <a:gd name="T7" fmla="*/ 4 h 43"/>
                <a:gd name="T8" fmla="*/ 2 w 32"/>
                <a:gd name="T9" fmla="*/ 4 h 43"/>
                <a:gd name="T10" fmla="*/ 0 w 32"/>
                <a:gd name="T11" fmla="*/ 2 h 43"/>
                <a:gd name="T12" fmla="*/ 2 w 32"/>
                <a:gd name="T13" fmla="*/ 0 h 43"/>
                <a:gd name="T14" fmla="*/ 18 w 32"/>
                <a:gd name="T15" fmla="*/ 0 h 43"/>
                <a:gd name="T16" fmla="*/ 32 w 32"/>
                <a:gd name="T17" fmla="*/ 14 h 43"/>
                <a:gd name="T18" fmla="*/ 32 w 32"/>
                <a:gd name="T19" fmla="*/ 41 h 43"/>
                <a:gd name="T20" fmla="*/ 30 w 32"/>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3">
                  <a:moveTo>
                    <a:pt x="30" y="43"/>
                  </a:moveTo>
                  <a:cubicBezTo>
                    <a:pt x="29" y="43"/>
                    <a:pt x="28" y="42"/>
                    <a:pt x="28" y="41"/>
                  </a:cubicBezTo>
                  <a:cubicBezTo>
                    <a:pt x="28" y="14"/>
                    <a:pt x="28" y="14"/>
                    <a:pt x="28" y="14"/>
                  </a:cubicBezTo>
                  <a:cubicBezTo>
                    <a:pt x="28" y="9"/>
                    <a:pt x="24" y="4"/>
                    <a:pt x="18" y="4"/>
                  </a:cubicBezTo>
                  <a:cubicBezTo>
                    <a:pt x="2" y="4"/>
                    <a:pt x="2" y="4"/>
                    <a:pt x="2" y="4"/>
                  </a:cubicBezTo>
                  <a:cubicBezTo>
                    <a:pt x="0" y="4"/>
                    <a:pt x="0" y="3"/>
                    <a:pt x="0" y="2"/>
                  </a:cubicBezTo>
                  <a:cubicBezTo>
                    <a:pt x="0" y="1"/>
                    <a:pt x="0" y="0"/>
                    <a:pt x="2" y="0"/>
                  </a:cubicBezTo>
                  <a:cubicBezTo>
                    <a:pt x="18" y="0"/>
                    <a:pt x="18" y="0"/>
                    <a:pt x="18" y="0"/>
                  </a:cubicBezTo>
                  <a:cubicBezTo>
                    <a:pt x="26" y="0"/>
                    <a:pt x="32" y="6"/>
                    <a:pt x="32" y="14"/>
                  </a:cubicBezTo>
                  <a:cubicBezTo>
                    <a:pt x="32" y="41"/>
                    <a:pt x="32" y="41"/>
                    <a:pt x="32" y="41"/>
                  </a:cubicBezTo>
                  <a:cubicBezTo>
                    <a:pt x="32" y="42"/>
                    <a:pt x="31" y="43"/>
                    <a:pt x="30" y="43"/>
                  </a:cubicBez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61" name="Freeform 10">
              <a:extLst>
                <a:ext uri="{FF2B5EF4-FFF2-40B4-BE49-F238E27FC236}">
                  <a16:creationId xmlns:a16="http://schemas.microsoft.com/office/drawing/2014/main" id="{61CE9084-BDC4-45BF-89BE-BED62FD26C8C}"/>
                </a:ext>
              </a:extLst>
            </p:cNvPr>
            <p:cNvSpPr>
              <a:spLocks/>
            </p:cNvSpPr>
            <p:nvPr/>
          </p:nvSpPr>
          <p:spPr bwMode="auto">
            <a:xfrm>
              <a:off x="4211638" y="4221163"/>
              <a:ext cx="246063" cy="80962"/>
            </a:xfrm>
            <a:custGeom>
              <a:avLst/>
              <a:gdLst>
                <a:gd name="T0" fmla="*/ 20 w 27"/>
                <a:gd name="T1" fmla="*/ 9 h 9"/>
                <a:gd name="T2" fmla="*/ 0 w 27"/>
                <a:gd name="T3" fmla="*/ 9 h 9"/>
                <a:gd name="T4" fmla="*/ 4 w 27"/>
                <a:gd name="T5" fmla="*/ 2 h 9"/>
                <a:gd name="T6" fmla="*/ 9 w 27"/>
                <a:gd name="T7" fmla="*/ 0 h 9"/>
                <a:gd name="T8" fmla="*/ 27 w 27"/>
                <a:gd name="T9" fmla="*/ 0 h 9"/>
                <a:gd name="T10" fmla="*/ 27 w 27"/>
                <a:gd name="T11" fmla="*/ 2 h 9"/>
                <a:gd name="T12" fmla="*/ 20 w 27"/>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7" h="9">
                  <a:moveTo>
                    <a:pt x="20" y="9"/>
                  </a:moveTo>
                  <a:cubicBezTo>
                    <a:pt x="0" y="9"/>
                    <a:pt x="0" y="9"/>
                    <a:pt x="0" y="9"/>
                  </a:cubicBezTo>
                  <a:cubicBezTo>
                    <a:pt x="4" y="2"/>
                    <a:pt x="4" y="2"/>
                    <a:pt x="4" y="2"/>
                  </a:cubicBezTo>
                  <a:cubicBezTo>
                    <a:pt x="9" y="0"/>
                    <a:pt x="9" y="0"/>
                    <a:pt x="9" y="0"/>
                  </a:cubicBezTo>
                  <a:cubicBezTo>
                    <a:pt x="27" y="0"/>
                    <a:pt x="27" y="0"/>
                    <a:pt x="27" y="0"/>
                  </a:cubicBezTo>
                  <a:cubicBezTo>
                    <a:pt x="27" y="2"/>
                    <a:pt x="27" y="2"/>
                    <a:pt x="27" y="2"/>
                  </a:cubicBezTo>
                  <a:cubicBezTo>
                    <a:pt x="27" y="6"/>
                    <a:pt x="24" y="9"/>
                    <a:pt x="20" y="9"/>
                  </a:cubicBez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62" name="Freeform 11">
              <a:extLst>
                <a:ext uri="{FF2B5EF4-FFF2-40B4-BE49-F238E27FC236}">
                  <a16:creationId xmlns:a16="http://schemas.microsoft.com/office/drawing/2014/main" id="{0CFC5265-A313-4727-BC5E-81CBE65AF728}"/>
                </a:ext>
              </a:extLst>
            </p:cNvPr>
            <p:cNvSpPr>
              <a:spLocks/>
            </p:cNvSpPr>
            <p:nvPr/>
          </p:nvSpPr>
          <p:spPr bwMode="auto">
            <a:xfrm>
              <a:off x="4184650" y="4202113"/>
              <a:ext cx="292100" cy="393700"/>
            </a:xfrm>
            <a:custGeom>
              <a:avLst/>
              <a:gdLst>
                <a:gd name="T0" fmla="*/ 2 w 32"/>
                <a:gd name="T1" fmla="*/ 43 h 43"/>
                <a:gd name="T2" fmla="*/ 0 w 32"/>
                <a:gd name="T3" fmla="*/ 41 h 43"/>
                <a:gd name="T4" fmla="*/ 0 w 32"/>
                <a:gd name="T5" fmla="*/ 14 h 43"/>
                <a:gd name="T6" fmla="*/ 14 w 32"/>
                <a:gd name="T7" fmla="*/ 0 h 43"/>
                <a:gd name="T8" fmla="*/ 30 w 32"/>
                <a:gd name="T9" fmla="*/ 0 h 43"/>
                <a:gd name="T10" fmla="*/ 32 w 32"/>
                <a:gd name="T11" fmla="*/ 2 h 43"/>
                <a:gd name="T12" fmla="*/ 30 w 32"/>
                <a:gd name="T13" fmla="*/ 4 h 43"/>
                <a:gd name="T14" fmla="*/ 14 w 32"/>
                <a:gd name="T15" fmla="*/ 4 h 43"/>
                <a:gd name="T16" fmla="*/ 4 w 32"/>
                <a:gd name="T17" fmla="*/ 14 h 43"/>
                <a:gd name="T18" fmla="*/ 4 w 32"/>
                <a:gd name="T19" fmla="*/ 41 h 43"/>
                <a:gd name="T20" fmla="*/ 2 w 32"/>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3">
                  <a:moveTo>
                    <a:pt x="2" y="43"/>
                  </a:moveTo>
                  <a:cubicBezTo>
                    <a:pt x="1" y="43"/>
                    <a:pt x="0" y="42"/>
                    <a:pt x="0" y="41"/>
                  </a:cubicBezTo>
                  <a:cubicBezTo>
                    <a:pt x="0" y="14"/>
                    <a:pt x="0" y="14"/>
                    <a:pt x="0" y="14"/>
                  </a:cubicBezTo>
                  <a:cubicBezTo>
                    <a:pt x="0" y="6"/>
                    <a:pt x="6" y="0"/>
                    <a:pt x="14" y="0"/>
                  </a:cubicBezTo>
                  <a:cubicBezTo>
                    <a:pt x="30" y="0"/>
                    <a:pt x="30" y="0"/>
                    <a:pt x="30" y="0"/>
                  </a:cubicBezTo>
                  <a:cubicBezTo>
                    <a:pt x="31" y="0"/>
                    <a:pt x="32" y="1"/>
                    <a:pt x="32" y="2"/>
                  </a:cubicBezTo>
                  <a:cubicBezTo>
                    <a:pt x="32" y="3"/>
                    <a:pt x="31" y="4"/>
                    <a:pt x="30" y="4"/>
                  </a:cubicBezTo>
                  <a:cubicBezTo>
                    <a:pt x="14" y="4"/>
                    <a:pt x="14" y="4"/>
                    <a:pt x="14" y="4"/>
                  </a:cubicBezTo>
                  <a:cubicBezTo>
                    <a:pt x="8" y="4"/>
                    <a:pt x="4" y="9"/>
                    <a:pt x="4" y="14"/>
                  </a:cubicBezTo>
                  <a:cubicBezTo>
                    <a:pt x="4" y="41"/>
                    <a:pt x="4" y="41"/>
                    <a:pt x="4" y="41"/>
                  </a:cubicBezTo>
                  <a:cubicBezTo>
                    <a:pt x="4" y="42"/>
                    <a:pt x="3" y="43"/>
                    <a:pt x="2" y="43"/>
                  </a:cubicBezTo>
                  <a:close/>
                </a:path>
              </a:pathLst>
            </a:custGeom>
            <a:solidFill>
              <a:srgbClr val="5D5D5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63" name="Freeform 12">
              <a:extLst>
                <a:ext uri="{FF2B5EF4-FFF2-40B4-BE49-F238E27FC236}">
                  <a16:creationId xmlns:a16="http://schemas.microsoft.com/office/drawing/2014/main" id="{858482B4-6FBE-4B47-9B06-DA1DA587CE49}"/>
                </a:ext>
              </a:extLst>
            </p:cNvPr>
            <p:cNvSpPr>
              <a:spLocks/>
            </p:cNvSpPr>
            <p:nvPr/>
          </p:nvSpPr>
          <p:spPr bwMode="auto">
            <a:xfrm>
              <a:off x="4284663" y="4238625"/>
              <a:ext cx="128588" cy="211137"/>
            </a:xfrm>
            <a:custGeom>
              <a:avLst/>
              <a:gdLst>
                <a:gd name="T0" fmla="*/ 14 w 14"/>
                <a:gd name="T1" fmla="*/ 19 h 23"/>
                <a:gd name="T2" fmla="*/ 10 w 14"/>
                <a:gd name="T3" fmla="*/ 23 h 23"/>
                <a:gd name="T4" fmla="*/ 5 w 14"/>
                <a:gd name="T5" fmla="*/ 23 h 23"/>
                <a:gd name="T6" fmla="*/ 0 w 14"/>
                <a:gd name="T7" fmla="*/ 19 h 23"/>
                <a:gd name="T8" fmla="*/ 0 w 14"/>
                <a:gd name="T9" fmla="*/ 4 h 23"/>
                <a:gd name="T10" fmla="*/ 5 w 14"/>
                <a:gd name="T11" fmla="*/ 0 h 23"/>
                <a:gd name="T12" fmla="*/ 10 w 14"/>
                <a:gd name="T13" fmla="*/ 0 h 23"/>
                <a:gd name="T14" fmla="*/ 14 w 14"/>
                <a:gd name="T15" fmla="*/ 4 h 23"/>
                <a:gd name="T16" fmla="*/ 14 w 14"/>
                <a:gd name="T1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3">
                  <a:moveTo>
                    <a:pt x="14" y="19"/>
                  </a:moveTo>
                  <a:cubicBezTo>
                    <a:pt x="14" y="21"/>
                    <a:pt x="12" y="23"/>
                    <a:pt x="10" y="23"/>
                  </a:cubicBezTo>
                  <a:cubicBezTo>
                    <a:pt x="5" y="23"/>
                    <a:pt x="5" y="23"/>
                    <a:pt x="5" y="23"/>
                  </a:cubicBezTo>
                  <a:cubicBezTo>
                    <a:pt x="2" y="23"/>
                    <a:pt x="0" y="21"/>
                    <a:pt x="0" y="19"/>
                  </a:cubicBezTo>
                  <a:cubicBezTo>
                    <a:pt x="0" y="4"/>
                    <a:pt x="0" y="4"/>
                    <a:pt x="0" y="4"/>
                  </a:cubicBezTo>
                  <a:cubicBezTo>
                    <a:pt x="0" y="2"/>
                    <a:pt x="2" y="0"/>
                    <a:pt x="5" y="0"/>
                  </a:cubicBezTo>
                  <a:cubicBezTo>
                    <a:pt x="10" y="0"/>
                    <a:pt x="10" y="0"/>
                    <a:pt x="10" y="0"/>
                  </a:cubicBezTo>
                  <a:cubicBezTo>
                    <a:pt x="12" y="0"/>
                    <a:pt x="14" y="2"/>
                    <a:pt x="14" y="4"/>
                  </a:cubicBezTo>
                  <a:lnTo>
                    <a:pt x="14" y="19"/>
                  </a:lnTo>
                  <a:close/>
                </a:path>
              </a:pathLst>
            </a:custGeom>
            <a:solidFill>
              <a:srgbClr val="EC008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64" name="Rectangle 63">
              <a:extLst>
                <a:ext uri="{FF2B5EF4-FFF2-40B4-BE49-F238E27FC236}">
                  <a16:creationId xmlns:a16="http://schemas.microsoft.com/office/drawing/2014/main" id="{1D190188-DA87-4175-AACE-40DB2F176396}"/>
                </a:ext>
              </a:extLst>
            </p:cNvPr>
            <p:cNvSpPr/>
            <p:nvPr/>
          </p:nvSpPr>
          <p:spPr>
            <a:xfrm>
              <a:off x="3387726" y="4536282"/>
              <a:ext cx="768672" cy="57229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65" name="Straight Connector 64">
              <a:extLst>
                <a:ext uri="{FF2B5EF4-FFF2-40B4-BE49-F238E27FC236}">
                  <a16:creationId xmlns:a16="http://schemas.microsoft.com/office/drawing/2014/main" id="{9BA15383-7764-47B0-9503-299856687646}"/>
                </a:ext>
              </a:extLst>
            </p:cNvPr>
            <p:cNvCxnSpPr/>
            <p:nvPr/>
          </p:nvCxnSpPr>
          <p:spPr>
            <a:xfrm>
              <a:off x="3460954" y="4476750"/>
              <a:ext cx="0" cy="537702"/>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DA384F61-58B3-4B1D-92BA-1766732D6CE7}"/>
                </a:ext>
              </a:extLst>
            </p:cNvPr>
            <p:cNvCxnSpPr/>
            <p:nvPr/>
          </p:nvCxnSpPr>
          <p:spPr>
            <a:xfrm>
              <a:off x="4075470" y="4476750"/>
              <a:ext cx="0" cy="537702"/>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67" name="Group 66">
            <a:extLst>
              <a:ext uri="{FF2B5EF4-FFF2-40B4-BE49-F238E27FC236}">
                <a16:creationId xmlns:a16="http://schemas.microsoft.com/office/drawing/2014/main" id="{4C46DEE8-61C0-4C1D-BCCD-D1CC5565DB89}"/>
              </a:ext>
            </a:extLst>
          </p:cNvPr>
          <p:cNvGrpSpPr/>
          <p:nvPr/>
        </p:nvGrpSpPr>
        <p:grpSpPr>
          <a:xfrm>
            <a:off x="5515652" y="4497250"/>
            <a:ext cx="733134" cy="1140020"/>
            <a:chOff x="4498975" y="3759200"/>
            <a:chExt cx="831850" cy="1293523"/>
          </a:xfrm>
        </p:grpSpPr>
        <p:sp>
          <p:nvSpPr>
            <p:cNvPr id="68" name="Rectangle 18">
              <a:extLst>
                <a:ext uri="{FF2B5EF4-FFF2-40B4-BE49-F238E27FC236}">
                  <a16:creationId xmlns:a16="http://schemas.microsoft.com/office/drawing/2014/main" id="{2CA54B1A-0F43-4C94-B142-C58AD5CB4389}"/>
                </a:ext>
              </a:extLst>
            </p:cNvPr>
            <p:cNvSpPr>
              <a:spLocks noChangeArrowheads="1"/>
            </p:cNvSpPr>
            <p:nvPr/>
          </p:nvSpPr>
          <p:spPr bwMode="auto">
            <a:xfrm>
              <a:off x="5021265" y="4172410"/>
              <a:ext cx="95250" cy="266700"/>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69" name="Freeform 16">
              <a:extLst>
                <a:ext uri="{FF2B5EF4-FFF2-40B4-BE49-F238E27FC236}">
                  <a16:creationId xmlns:a16="http://schemas.microsoft.com/office/drawing/2014/main" id="{8A46BD3A-0EB6-4D84-9610-DDB493FC0995}"/>
                </a:ext>
              </a:extLst>
            </p:cNvPr>
            <p:cNvSpPr>
              <a:spLocks/>
            </p:cNvSpPr>
            <p:nvPr/>
          </p:nvSpPr>
          <p:spPr bwMode="auto">
            <a:xfrm>
              <a:off x="4751388" y="4514850"/>
              <a:ext cx="330200" cy="57150"/>
            </a:xfrm>
            <a:custGeom>
              <a:avLst/>
              <a:gdLst>
                <a:gd name="T0" fmla="*/ 116 w 116"/>
                <a:gd name="T1" fmla="*/ 10 h 20"/>
                <a:gd name="T2" fmla="*/ 105 w 116"/>
                <a:gd name="T3" fmla="*/ 20 h 20"/>
                <a:gd name="T4" fmla="*/ 10 w 116"/>
                <a:gd name="T5" fmla="*/ 20 h 20"/>
                <a:gd name="T6" fmla="*/ 0 w 116"/>
                <a:gd name="T7" fmla="*/ 10 h 20"/>
                <a:gd name="T8" fmla="*/ 0 w 116"/>
                <a:gd name="T9" fmla="*/ 10 h 20"/>
                <a:gd name="T10" fmla="*/ 10 w 116"/>
                <a:gd name="T11" fmla="*/ 0 h 20"/>
                <a:gd name="T12" fmla="*/ 105 w 116"/>
                <a:gd name="T13" fmla="*/ 0 h 20"/>
                <a:gd name="T14" fmla="*/ 116 w 116"/>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20">
                  <a:moveTo>
                    <a:pt x="116" y="10"/>
                  </a:moveTo>
                  <a:cubicBezTo>
                    <a:pt x="116" y="15"/>
                    <a:pt x="111" y="20"/>
                    <a:pt x="105" y="20"/>
                  </a:cubicBezTo>
                  <a:cubicBezTo>
                    <a:pt x="10" y="20"/>
                    <a:pt x="10" y="20"/>
                    <a:pt x="10" y="20"/>
                  </a:cubicBezTo>
                  <a:cubicBezTo>
                    <a:pt x="4" y="20"/>
                    <a:pt x="0" y="15"/>
                    <a:pt x="0" y="10"/>
                  </a:cubicBezTo>
                  <a:cubicBezTo>
                    <a:pt x="0" y="10"/>
                    <a:pt x="0" y="10"/>
                    <a:pt x="0" y="10"/>
                  </a:cubicBezTo>
                  <a:cubicBezTo>
                    <a:pt x="0" y="4"/>
                    <a:pt x="4" y="0"/>
                    <a:pt x="10" y="0"/>
                  </a:cubicBezTo>
                  <a:cubicBezTo>
                    <a:pt x="105" y="0"/>
                    <a:pt x="105" y="0"/>
                    <a:pt x="105" y="0"/>
                  </a:cubicBezTo>
                  <a:cubicBezTo>
                    <a:pt x="111" y="0"/>
                    <a:pt x="116" y="4"/>
                    <a:pt x="116" y="10"/>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70" name="Freeform 17">
              <a:extLst>
                <a:ext uri="{FF2B5EF4-FFF2-40B4-BE49-F238E27FC236}">
                  <a16:creationId xmlns:a16="http://schemas.microsoft.com/office/drawing/2014/main" id="{219FC0B1-DB74-4008-A280-60CB653851B2}"/>
                </a:ext>
              </a:extLst>
            </p:cNvPr>
            <p:cNvSpPr>
              <a:spLocks/>
            </p:cNvSpPr>
            <p:nvPr/>
          </p:nvSpPr>
          <p:spPr bwMode="auto">
            <a:xfrm>
              <a:off x="4498975" y="4424363"/>
              <a:ext cx="831850" cy="119063"/>
            </a:xfrm>
            <a:custGeom>
              <a:avLst/>
              <a:gdLst>
                <a:gd name="T0" fmla="*/ 293 w 293"/>
                <a:gd name="T1" fmla="*/ 21 h 42"/>
                <a:gd name="T2" fmla="*/ 272 w 293"/>
                <a:gd name="T3" fmla="*/ 42 h 42"/>
                <a:gd name="T4" fmla="*/ 21 w 293"/>
                <a:gd name="T5" fmla="*/ 42 h 42"/>
                <a:gd name="T6" fmla="*/ 0 w 293"/>
                <a:gd name="T7" fmla="*/ 21 h 42"/>
                <a:gd name="T8" fmla="*/ 0 w 293"/>
                <a:gd name="T9" fmla="*/ 21 h 42"/>
                <a:gd name="T10" fmla="*/ 21 w 293"/>
                <a:gd name="T11" fmla="*/ 0 h 42"/>
                <a:gd name="T12" fmla="*/ 272 w 293"/>
                <a:gd name="T13" fmla="*/ 0 h 42"/>
                <a:gd name="T14" fmla="*/ 293 w 293"/>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 h="42">
                  <a:moveTo>
                    <a:pt x="293" y="21"/>
                  </a:moveTo>
                  <a:cubicBezTo>
                    <a:pt x="293" y="32"/>
                    <a:pt x="284" y="42"/>
                    <a:pt x="272" y="42"/>
                  </a:cubicBezTo>
                  <a:cubicBezTo>
                    <a:pt x="21" y="42"/>
                    <a:pt x="21" y="42"/>
                    <a:pt x="21" y="42"/>
                  </a:cubicBezTo>
                  <a:cubicBezTo>
                    <a:pt x="10" y="42"/>
                    <a:pt x="0" y="32"/>
                    <a:pt x="0" y="21"/>
                  </a:cubicBezTo>
                  <a:cubicBezTo>
                    <a:pt x="0" y="21"/>
                    <a:pt x="0" y="21"/>
                    <a:pt x="0" y="21"/>
                  </a:cubicBezTo>
                  <a:cubicBezTo>
                    <a:pt x="0" y="9"/>
                    <a:pt x="10" y="0"/>
                    <a:pt x="21" y="0"/>
                  </a:cubicBezTo>
                  <a:cubicBezTo>
                    <a:pt x="272" y="0"/>
                    <a:pt x="272" y="0"/>
                    <a:pt x="272" y="0"/>
                  </a:cubicBezTo>
                  <a:cubicBezTo>
                    <a:pt x="284" y="0"/>
                    <a:pt x="293" y="9"/>
                    <a:pt x="293" y="21"/>
                  </a:cubicBezTo>
                  <a:close/>
                </a:path>
              </a:pathLst>
            </a:custGeom>
            <a:solidFill>
              <a:schemeClr val="accent6">
                <a:lumMod val="75000"/>
              </a:schemeClr>
            </a:solidFill>
            <a:ln>
              <a:noFill/>
            </a:ln>
          </p:spPr>
          <p:txBody>
            <a:bodyPr vert="horz" wrap="square" lIns="91440" tIns="45721" rIns="91440" bIns="45721" numCol="1" anchor="t" anchorCtr="0" compatLnSpc="1">
              <a:prstTxWarp prst="textNoShape">
                <a:avLst/>
              </a:prstTxWarp>
            </a:bodyPr>
            <a:lstStyle/>
            <a:p>
              <a:endParaRPr lang="en-US" sz="1801"/>
            </a:p>
          </p:txBody>
        </p:sp>
        <p:sp>
          <p:nvSpPr>
            <p:cNvPr id="71" name="Rectangle 18">
              <a:extLst>
                <a:ext uri="{FF2B5EF4-FFF2-40B4-BE49-F238E27FC236}">
                  <a16:creationId xmlns:a16="http://schemas.microsoft.com/office/drawing/2014/main" id="{63262E5C-7690-4E5A-9EF5-9346DAA0FA93}"/>
                </a:ext>
              </a:extLst>
            </p:cNvPr>
            <p:cNvSpPr>
              <a:spLocks noChangeArrowheads="1"/>
            </p:cNvSpPr>
            <p:nvPr/>
          </p:nvSpPr>
          <p:spPr bwMode="auto">
            <a:xfrm>
              <a:off x="4731215" y="4157663"/>
              <a:ext cx="95250" cy="266700"/>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72" name="Freeform 25">
              <a:extLst>
                <a:ext uri="{FF2B5EF4-FFF2-40B4-BE49-F238E27FC236}">
                  <a16:creationId xmlns:a16="http://schemas.microsoft.com/office/drawing/2014/main" id="{37B2A4A6-261E-4785-B913-5B896E067F08}"/>
                </a:ext>
              </a:extLst>
            </p:cNvPr>
            <p:cNvSpPr>
              <a:spLocks/>
            </p:cNvSpPr>
            <p:nvPr/>
          </p:nvSpPr>
          <p:spPr bwMode="auto">
            <a:xfrm>
              <a:off x="4570413" y="3759200"/>
              <a:ext cx="692150" cy="422275"/>
            </a:xfrm>
            <a:custGeom>
              <a:avLst/>
              <a:gdLst>
                <a:gd name="T0" fmla="*/ 244 w 244"/>
                <a:gd name="T1" fmla="*/ 114 h 149"/>
                <a:gd name="T2" fmla="*/ 208 w 244"/>
                <a:gd name="T3" fmla="*/ 149 h 149"/>
                <a:gd name="T4" fmla="*/ 35 w 244"/>
                <a:gd name="T5" fmla="*/ 149 h 149"/>
                <a:gd name="T6" fmla="*/ 0 w 244"/>
                <a:gd name="T7" fmla="*/ 114 h 149"/>
                <a:gd name="T8" fmla="*/ 0 w 244"/>
                <a:gd name="T9" fmla="*/ 35 h 149"/>
                <a:gd name="T10" fmla="*/ 35 w 244"/>
                <a:gd name="T11" fmla="*/ 0 h 149"/>
                <a:gd name="T12" fmla="*/ 208 w 244"/>
                <a:gd name="T13" fmla="*/ 0 h 149"/>
                <a:gd name="T14" fmla="*/ 244 w 244"/>
                <a:gd name="T15" fmla="*/ 35 h 149"/>
                <a:gd name="T16" fmla="*/ 244 w 244"/>
                <a:gd name="T17" fmla="*/ 11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149">
                  <a:moveTo>
                    <a:pt x="244" y="114"/>
                  </a:moveTo>
                  <a:cubicBezTo>
                    <a:pt x="244" y="133"/>
                    <a:pt x="228" y="149"/>
                    <a:pt x="208" y="149"/>
                  </a:cubicBezTo>
                  <a:cubicBezTo>
                    <a:pt x="35" y="149"/>
                    <a:pt x="35" y="149"/>
                    <a:pt x="35" y="149"/>
                  </a:cubicBezTo>
                  <a:cubicBezTo>
                    <a:pt x="16" y="149"/>
                    <a:pt x="0" y="133"/>
                    <a:pt x="0" y="114"/>
                  </a:cubicBezTo>
                  <a:cubicBezTo>
                    <a:pt x="0" y="35"/>
                    <a:pt x="0" y="35"/>
                    <a:pt x="0" y="35"/>
                  </a:cubicBezTo>
                  <a:cubicBezTo>
                    <a:pt x="0" y="16"/>
                    <a:pt x="16" y="0"/>
                    <a:pt x="35" y="0"/>
                  </a:cubicBezTo>
                  <a:cubicBezTo>
                    <a:pt x="208" y="0"/>
                    <a:pt x="208" y="0"/>
                    <a:pt x="208" y="0"/>
                  </a:cubicBezTo>
                  <a:cubicBezTo>
                    <a:pt x="228" y="0"/>
                    <a:pt x="244" y="16"/>
                    <a:pt x="244" y="35"/>
                  </a:cubicBezTo>
                  <a:lnTo>
                    <a:pt x="244" y="114"/>
                  </a:lnTo>
                  <a:close/>
                </a:path>
              </a:pathLst>
            </a:custGeom>
            <a:solidFill>
              <a:schemeClr val="accent6">
                <a:lumMod val="75000"/>
              </a:schemeClr>
            </a:solidFill>
            <a:ln>
              <a:noFill/>
            </a:ln>
          </p:spPr>
          <p:txBody>
            <a:bodyPr vert="horz" wrap="square" lIns="91440" tIns="45721" rIns="91440" bIns="45721" numCol="1" anchor="t" anchorCtr="0" compatLnSpc="1">
              <a:prstTxWarp prst="textNoShape">
                <a:avLst/>
              </a:prstTxWarp>
            </a:bodyPr>
            <a:lstStyle/>
            <a:p>
              <a:endParaRPr lang="en-US" sz="1801"/>
            </a:p>
          </p:txBody>
        </p:sp>
        <p:cxnSp>
          <p:nvCxnSpPr>
            <p:cNvPr id="73" name="Straight Connector 72">
              <a:extLst>
                <a:ext uri="{FF2B5EF4-FFF2-40B4-BE49-F238E27FC236}">
                  <a16:creationId xmlns:a16="http://schemas.microsoft.com/office/drawing/2014/main" id="{8FD48BBB-DC98-4851-90B6-599712F915B6}"/>
                </a:ext>
              </a:extLst>
            </p:cNvPr>
            <p:cNvCxnSpPr/>
            <p:nvPr/>
          </p:nvCxnSpPr>
          <p:spPr>
            <a:xfrm flipH="1">
              <a:off x="4567937" y="45399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FD1240F2-EBB3-4C5B-8DA1-3F794DDF5D9D}"/>
                </a:ext>
              </a:extLst>
            </p:cNvPr>
            <p:cNvCxnSpPr/>
            <p:nvPr/>
          </p:nvCxnSpPr>
          <p:spPr>
            <a:xfrm>
              <a:off x="5173117" y="45399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75" name="Group 74">
              <a:extLst>
                <a:ext uri="{FF2B5EF4-FFF2-40B4-BE49-F238E27FC236}">
                  <a16:creationId xmlns:a16="http://schemas.microsoft.com/office/drawing/2014/main" id="{92F57617-6D02-4B60-80C0-1F8AF03F028C}"/>
                </a:ext>
              </a:extLst>
            </p:cNvPr>
            <p:cNvGrpSpPr/>
            <p:nvPr/>
          </p:nvGrpSpPr>
          <p:grpSpPr>
            <a:xfrm>
              <a:off x="4710119" y="4539962"/>
              <a:ext cx="410797" cy="302167"/>
              <a:chOff x="4720337" y="4692361"/>
              <a:chExt cx="697102" cy="512762"/>
            </a:xfrm>
          </p:grpSpPr>
          <p:cxnSp>
            <p:nvCxnSpPr>
              <p:cNvPr id="76" name="Straight Connector 75">
                <a:extLst>
                  <a:ext uri="{FF2B5EF4-FFF2-40B4-BE49-F238E27FC236}">
                    <a16:creationId xmlns:a16="http://schemas.microsoft.com/office/drawing/2014/main" id="{96B59FE1-1744-424E-8850-14502A97F648}"/>
                  </a:ext>
                </a:extLst>
              </p:cNvPr>
              <p:cNvCxnSpPr/>
              <p:nvPr/>
            </p:nvCxnSpPr>
            <p:spPr>
              <a:xfrm flipH="1">
                <a:off x="4720337" y="46923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5A79FF4D-44A7-4558-8ED6-5D6C2AC29B88}"/>
                  </a:ext>
                </a:extLst>
              </p:cNvPr>
              <p:cNvCxnSpPr/>
              <p:nvPr/>
            </p:nvCxnSpPr>
            <p:spPr>
              <a:xfrm>
                <a:off x="5325517" y="4692361"/>
                <a:ext cx="91922" cy="512762"/>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grpSp>
        <p:nvGrpSpPr>
          <p:cNvPr id="78" name="Group 77">
            <a:extLst>
              <a:ext uri="{FF2B5EF4-FFF2-40B4-BE49-F238E27FC236}">
                <a16:creationId xmlns:a16="http://schemas.microsoft.com/office/drawing/2014/main" id="{BE1B7F47-41A3-4C6B-93B4-F390DB4A395C}"/>
              </a:ext>
            </a:extLst>
          </p:cNvPr>
          <p:cNvGrpSpPr/>
          <p:nvPr/>
        </p:nvGrpSpPr>
        <p:grpSpPr>
          <a:xfrm>
            <a:off x="3339199" y="4755344"/>
            <a:ext cx="830732" cy="1064724"/>
            <a:chOff x="1019368" y="4056063"/>
            <a:chExt cx="942590" cy="1208087"/>
          </a:xfrm>
        </p:grpSpPr>
        <p:sp>
          <p:nvSpPr>
            <p:cNvPr id="79" name="Rectangle 35">
              <a:extLst>
                <a:ext uri="{FF2B5EF4-FFF2-40B4-BE49-F238E27FC236}">
                  <a16:creationId xmlns:a16="http://schemas.microsoft.com/office/drawing/2014/main" id="{87593663-C452-450A-8656-103AA6C9F32D}"/>
                </a:ext>
              </a:extLst>
            </p:cNvPr>
            <p:cNvSpPr>
              <a:spLocks noChangeArrowheads="1"/>
            </p:cNvSpPr>
            <p:nvPr/>
          </p:nvSpPr>
          <p:spPr bwMode="auto">
            <a:xfrm>
              <a:off x="1062038" y="4724400"/>
              <a:ext cx="36513" cy="53975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80" name="Rectangle 36">
              <a:extLst>
                <a:ext uri="{FF2B5EF4-FFF2-40B4-BE49-F238E27FC236}">
                  <a16:creationId xmlns:a16="http://schemas.microsoft.com/office/drawing/2014/main" id="{87437DD7-EC5A-4DF6-A216-7B7F3B92AD78}"/>
                </a:ext>
              </a:extLst>
            </p:cNvPr>
            <p:cNvSpPr>
              <a:spLocks noChangeArrowheads="1"/>
            </p:cNvSpPr>
            <p:nvPr/>
          </p:nvSpPr>
          <p:spPr bwMode="auto">
            <a:xfrm>
              <a:off x="1122363" y="4056063"/>
              <a:ext cx="36513" cy="105410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81" name="Rectangle 37">
              <a:extLst>
                <a:ext uri="{FF2B5EF4-FFF2-40B4-BE49-F238E27FC236}">
                  <a16:creationId xmlns:a16="http://schemas.microsoft.com/office/drawing/2014/main" id="{9B7901F9-5804-4C0C-97DA-49DE85CDB97C}"/>
                </a:ext>
              </a:extLst>
            </p:cNvPr>
            <p:cNvSpPr>
              <a:spLocks noChangeArrowheads="1"/>
            </p:cNvSpPr>
            <p:nvPr/>
          </p:nvSpPr>
          <p:spPr bwMode="auto">
            <a:xfrm>
              <a:off x="1822451" y="4056063"/>
              <a:ext cx="36513" cy="105410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82" name="Rectangle 38">
              <a:extLst>
                <a:ext uri="{FF2B5EF4-FFF2-40B4-BE49-F238E27FC236}">
                  <a16:creationId xmlns:a16="http://schemas.microsoft.com/office/drawing/2014/main" id="{66DDA2BF-2EE4-4D25-9FA1-C92ED4DD75E4}"/>
                </a:ext>
              </a:extLst>
            </p:cNvPr>
            <p:cNvSpPr>
              <a:spLocks noChangeArrowheads="1"/>
            </p:cNvSpPr>
            <p:nvPr/>
          </p:nvSpPr>
          <p:spPr bwMode="auto">
            <a:xfrm>
              <a:off x="1882776" y="4724400"/>
              <a:ext cx="36513" cy="539750"/>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83" name="Rectangle 39">
              <a:extLst>
                <a:ext uri="{FF2B5EF4-FFF2-40B4-BE49-F238E27FC236}">
                  <a16:creationId xmlns:a16="http://schemas.microsoft.com/office/drawing/2014/main" id="{76B7F5E9-E093-4747-826C-236E9A840089}"/>
                </a:ext>
              </a:extLst>
            </p:cNvPr>
            <p:cNvSpPr>
              <a:spLocks noChangeArrowheads="1"/>
            </p:cNvSpPr>
            <p:nvPr/>
          </p:nvSpPr>
          <p:spPr bwMode="auto">
            <a:xfrm>
              <a:off x="1019368" y="4619275"/>
              <a:ext cx="942590" cy="338838"/>
            </a:xfrm>
            <a:prstGeom prst="rect">
              <a:avLst/>
            </a:prstGeom>
            <a:solidFill>
              <a:srgbClr val="54342B"/>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sp>
          <p:nvSpPr>
            <p:cNvPr id="84" name="Rectangle 41">
              <a:extLst>
                <a:ext uri="{FF2B5EF4-FFF2-40B4-BE49-F238E27FC236}">
                  <a16:creationId xmlns:a16="http://schemas.microsoft.com/office/drawing/2014/main" id="{13AAAC68-507E-49EF-8495-0A1BC304EFA6}"/>
                </a:ext>
              </a:extLst>
            </p:cNvPr>
            <p:cNvSpPr>
              <a:spLocks noChangeArrowheads="1"/>
            </p:cNvSpPr>
            <p:nvPr/>
          </p:nvSpPr>
          <p:spPr bwMode="auto">
            <a:xfrm>
              <a:off x="1062038" y="4056063"/>
              <a:ext cx="857250" cy="420687"/>
            </a:xfrm>
            <a:prstGeom prst="rect">
              <a:avLst/>
            </a:prstGeom>
            <a:solidFill>
              <a:srgbClr val="54342B"/>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grpSp>
      <p:pic>
        <p:nvPicPr>
          <p:cNvPr id="86" name="Picture 85">
            <a:extLst>
              <a:ext uri="{FF2B5EF4-FFF2-40B4-BE49-F238E27FC236}">
                <a16:creationId xmlns:a16="http://schemas.microsoft.com/office/drawing/2014/main" id="{E1A97714-7ED8-45C2-AA92-4A5625EACB21}"/>
              </a:ext>
            </a:extLst>
          </p:cNvPr>
          <p:cNvPicPr>
            <a:picLocks noChangeAspect="1"/>
          </p:cNvPicPr>
          <p:nvPr/>
        </p:nvPicPr>
        <p:blipFill>
          <a:blip r:embed="rId3"/>
          <a:stretch>
            <a:fillRect/>
          </a:stretch>
        </p:blipFill>
        <p:spPr>
          <a:xfrm>
            <a:off x="4548874" y="4246068"/>
            <a:ext cx="649819" cy="2167838"/>
          </a:xfrm>
          <a:prstGeom prst="rect">
            <a:avLst/>
          </a:prstGeom>
        </p:spPr>
      </p:pic>
      <p:pic>
        <p:nvPicPr>
          <p:cNvPr id="87" name="Picture 86">
            <a:extLst>
              <a:ext uri="{FF2B5EF4-FFF2-40B4-BE49-F238E27FC236}">
                <a16:creationId xmlns:a16="http://schemas.microsoft.com/office/drawing/2014/main" id="{8340E0D7-34A4-4457-B85A-C75F9FBDF51C}"/>
              </a:ext>
            </a:extLst>
          </p:cNvPr>
          <p:cNvPicPr>
            <a:picLocks noChangeAspect="1"/>
          </p:cNvPicPr>
          <p:nvPr/>
        </p:nvPicPr>
        <p:blipFill>
          <a:blip r:embed="rId4"/>
          <a:stretch>
            <a:fillRect/>
          </a:stretch>
        </p:blipFill>
        <p:spPr>
          <a:xfrm>
            <a:off x="4999231" y="3114682"/>
            <a:ext cx="1032841" cy="750169"/>
          </a:xfrm>
          <a:prstGeom prst="rect">
            <a:avLst/>
          </a:prstGeom>
        </p:spPr>
      </p:pic>
      <p:pic>
        <p:nvPicPr>
          <p:cNvPr id="88" name="Picture 87">
            <a:extLst>
              <a:ext uri="{FF2B5EF4-FFF2-40B4-BE49-F238E27FC236}">
                <a16:creationId xmlns:a16="http://schemas.microsoft.com/office/drawing/2014/main" id="{04E29D31-6F2E-47BC-9755-12997E0AFA76}"/>
              </a:ext>
            </a:extLst>
          </p:cNvPr>
          <p:cNvPicPr>
            <a:picLocks noChangeAspect="1"/>
          </p:cNvPicPr>
          <p:nvPr/>
        </p:nvPicPr>
        <p:blipFill>
          <a:blip r:embed="rId5"/>
          <a:stretch>
            <a:fillRect/>
          </a:stretch>
        </p:blipFill>
        <p:spPr>
          <a:xfrm>
            <a:off x="2052525" y="5178852"/>
            <a:ext cx="974146" cy="870039"/>
          </a:xfrm>
          <a:prstGeom prst="rect">
            <a:avLst/>
          </a:prstGeom>
        </p:spPr>
      </p:pic>
      <p:grpSp>
        <p:nvGrpSpPr>
          <p:cNvPr id="89" name="Group 88">
            <a:extLst>
              <a:ext uri="{FF2B5EF4-FFF2-40B4-BE49-F238E27FC236}">
                <a16:creationId xmlns:a16="http://schemas.microsoft.com/office/drawing/2014/main" id="{62D6F00B-B6A7-46E1-90E5-F7BEBA92EA9B}"/>
              </a:ext>
            </a:extLst>
          </p:cNvPr>
          <p:cNvGrpSpPr/>
          <p:nvPr/>
        </p:nvGrpSpPr>
        <p:grpSpPr>
          <a:xfrm>
            <a:off x="1955551" y="3621595"/>
            <a:ext cx="1197833" cy="805444"/>
            <a:chOff x="1576196" y="1992221"/>
            <a:chExt cx="1732500" cy="1164962"/>
          </a:xfrm>
        </p:grpSpPr>
        <p:pic>
          <p:nvPicPr>
            <p:cNvPr id="90" name="Picture 89">
              <a:extLst>
                <a:ext uri="{FF2B5EF4-FFF2-40B4-BE49-F238E27FC236}">
                  <a16:creationId xmlns:a16="http://schemas.microsoft.com/office/drawing/2014/main" id="{08A320EF-F986-493D-8AF2-AA01661C9AAE}"/>
                </a:ext>
              </a:extLst>
            </p:cNvPr>
            <p:cNvPicPr>
              <a:picLocks noChangeAspect="1"/>
            </p:cNvPicPr>
            <p:nvPr/>
          </p:nvPicPr>
          <p:blipFill>
            <a:blip r:embed="rId6"/>
            <a:stretch>
              <a:fillRect/>
            </a:stretch>
          </p:blipFill>
          <p:spPr>
            <a:xfrm>
              <a:off x="1576196" y="1992221"/>
              <a:ext cx="1732500" cy="1147500"/>
            </a:xfrm>
            <a:prstGeom prst="rect">
              <a:avLst/>
            </a:prstGeom>
          </p:spPr>
        </p:pic>
        <p:sp>
          <p:nvSpPr>
            <p:cNvPr id="91" name="Freeform 20">
              <a:extLst>
                <a:ext uri="{FF2B5EF4-FFF2-40B4-BE49-F238E27FC236}">
                  <a16:creationId xmlns:a16="http://schemas.microsoft.com/office/drawing/2014/main" id="{852D79CB-6EA3-4670-A568-2B14BF568F08}"/>
                </a:ext>
              </a:extLst>
            </p:cNvPr>
            <p:cNvSpPr>
              <a:spLocks/>
            </p:cNvSpPr>
            <p:nvPr/>
          </p:nvSpPr>
          <p:spPr bwMode="auto">
            <a:xfrm>
              <a:off x="2560584" y="2801583"/>
              <a:ext cx="284163" cy="355600"/>
            </a:xfrm>
            <a:custGeom>
              <a:avLst/>
              <a:gdLst>
                <a:gd name="T0" fmla="*/ 0 w 75"/>
                <a:gd name="T1" fmla="*/ 38 h 94"/>
                <a:gd name="T2" fmla="*/ 19 w 75"/>
                <a:gd name="T3" fmla="*/ 94 h 94"/>
                <a:gd name="T4" fmla="*/ 75 w 75"/>
                <a:gd name="T5" fmla="*/ 94 h 94"/>
                <a:gd name="T6" fmla="*/ 61 w 75"/>
                <a:gd name="T7" fmla="*/ 86 h 94"/>
                <a:gd name="T8" fmla="*/ 37 w 75"/>
                <a:gd name="T9" fmla="*/ 86 h 94"/>
                <a:gd name="T10" fmla="*/ 25 w 75"/>
                <a:gd name="T11" fmla="*/ 71 h 94"/>
                <a:gd name="T12" fmla="*/ 12 w 75"/>
                <a:gd name="T13" fmla="*/ 34 h 94"/>
                <a:gd name="T14" fmla="*/ 12 w 75"/>
                <a:gd name="T15" fmla="*/ 6 h 94"/>
                <a:gd name="T16" fmla="*/ 0 w 75"/>
                <a:gd name="T17" fmla="*/ 0 h 94"/>
                <a:gd name="T18" fmla="*/ 0 w 75"/>
                <a:gd name="T19" fmla="*/ 3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94">
                  <a:moveTo>
                    <a:pt x="0" y="38"/>
                  </a:moveTo>
                  <a:cubicBezTo>
                    <a:pt x="19" y="94"/>
                    <a:pt x="19" y="94"/>
                    <a:pt x="19" y="94"/>
                  </a:cubicBezTo>
                  <a:cubicBezTo>
                    <a:pt x="75" y="94"/>
                    <a:pt x="75" y="94"/>
                    <a:pt x="75" y="94"/>
                  </a:cubicBezTo>
                  <a:cubicBezTo>
                    <a:pt x="75" y="94"/>
                    <a:pt x="73" y="86"/>
                    <a:pt x="61" y="86"/>
                  </a:cubicBezTo>
                  <a:cubicBezTo>
                    <a:pt x="49" y="86"/>
                    <a:pt x="41" y="86"/>
                    <a:pt x="37" y="86"/>
                  </a:cubicBezTo>
                  <a:cubicBezTo>
                    <a:pt x="34" y="86"/>
                    <a:pt x="28" y="82"/>
                    <a:pt x="25" y="71"/>
                  </a:cubicBezTo>
                  <a:cubicBezTo>
                    <a:pt x="21" y="61"/>
                    <a:pt x="12" y="34"/>
                    <a:pt x="12" y="34"/>
                  </a:cubicBezTo>
                  <a:cubicBezTo>
                    <a:pt x="12" y="6"/>
                    <a:pt x="12" y="6"/>
                    <a:pt x="12" y="6"/>
                  </a:cubicBezTo>
                  <a:cubicBezTo>
                    <a:pt x="0" y="0"/>
                    <a:pt x="0" y="0"/>
                    <a:pt x="0" y="0"/>
                  </a:cubicBezTo>
                  <a:lnTo>
                    <a:pt x="0" y="38"/>
                  </a:lnTo>
                  <a:close/>
                </a:path>
              </a:pathLst>
            </a:custGeom>
            <a:solidFill>
              <a:srgbClr val="DD59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p>
          </p:txBody>
        </p:sp>
      </p:grpSp>
      <p:pic>
        <p:nvPicPr>
          <p:cNvPr id="92" name="Picture 91">
            <a:extLst>
              <a:ext uri="{FF2B5EF4-FFF2-40B4-BE49-F238E27FC236}">
                <a16:creationId xmlns:a16="http://schemas.microsoft.com/office/drawing/2014/main" id="{FA3E3761-A69A-4DC8-9322-95AB140E9FA3}"/>
              </a:ext>
            </a:extLst>
          </p:cNvPr>
          <p:cNvPicPr>
            <a:picLocks noChangeAspect="1"/>
          </p:cNvPicPr>
          <p:nvPr/>
        </p:nvPicPr>
        <p:blipFill>
          <a:blip r:embed="rId7"/>
          <a:stretch>
            <a:fillRect/>
          </a:stretch>
        </p:blipFill>
        <p:spPr>
          <a:xfrm>
            <a:off x="8795956" y="4056991"/>
            <a:ext cx="1828800" cy="1117600"/>
          </a:xfrm>
          <a:prstGeom prst="rect">
            <a:avLst/>
          </a:prstGeom>
        </p:spPr>
      </p:pic>
      <p:sp>
        <p:nvSpPr>
          <p:cNvPr id="94" name="TextBox 93">
            <a:extLst>
              <a:ext uri="{FF2B5EF4-FFF2-40B4-BE49-F238E27FC236}">
                <a16:creationId xmlns:a16="http://schemas.microsoft.com/office/drawing/2014/main" id="{34C7F6D7-2AE0-43B7-BE15-8DB07539DA15}"/>
              </a:ext>
            </a:extLst>
          </p:cNvPr>
          <p:cNvSpPr txBox="1"/>
          <p:nvPr/>
        </p:nvSpPr>
        <p:spPr>
          <a:xfrm>
            <a:off x="3061162" y="3252644"/>
            <a:ext cx="6122324" cy="369460"/>
          </a:xfrm>
          <a:prstGeom prst="rect">
            <a:avLst/>
          </a:prstGeom>
          <a:noFill/>
        </p:spPr>
        <p:txBody>
          <a:bodyPr wrap="square">
            <a:spAutoFit/>
          </a:bodyPr>
          <a:lstStyle/>
          <a:p>
            <a:endParaRPr lang="en-US" sz="1801" dirty="0"/>
          </a:p>
        </p:txBody>
      </p:sp>
    </p:spTree>
    <p:extLst>
      <p:ext uri="{BB962C8B-B14F-4D97-AF65-F5344CB8AC3E}">
        <p14:creationId xmlns:p14="http://schemas.microsoft.com/office/powerpoint/2010/main" val="442838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
                                            <p:txEl>
                                              <p:pRg st="0" end="0"/>
                                            </p:txEl>
                                          </p:spTgt>
                                        </p:tgtEl>
                                        <p:attrNameLst>
                                          <p:attrName>style.visibility</p:attrName>
                                        </p:attrNameLst>
                                      </p:cBhvr>
                                      <p:to>
                                        <p:strVal val="visible"/>
                                      </p:to>
                                    </p:set>
                                    <p:animEffect transition="in" filter="fade">
                                      <p:cBhvr>
                                        <p:cTn id="7" dur="500"/>
                                        <p:tgtEl>
                                          <p:spTgt spid="4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fade">
                                      <p:cBhvr>
                                        <p:cTn id="12" dur="500"/>
                                        <p:tgtEl>
                                          <p:spTgt spid="4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9"/>
                                        </p:tgtEl>
                                        <p:attrNameLst>
                                          <p:attrName>style.visibility</p:attrName>
                                        </p:attrNameLst>
                                      </p:cBhvr>
                                      <p:to>
                                        <p:strVal val="visible"/>
                                      </p:to>
                                    </p:set>
                                    <p:animEffect transition="in" filter="fade">
                                      <p:cBhvr>
                                        <p:cTn id="15" dur="500"/>
                                        <p:tgtEl>
                                          <p:spTgt spid="4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fade">
                                      <p:cBhvr>
                                        <p:cTn id="18" dur="500"/>
                                        <p:tgtEl>
                                          <p:spTgt spid="5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2"/>
                                        </p:tgtEl>
                                        <p:attrNameLst>
                                          <p:attrName>style.visibility</p:attrName>
                                        </p:attrNameLst>
                                      </p:cBhvr>
                                      <p:to>
                                        <p:strVal val="visible"/>
                                      </p:to>
                                    </p:set>
                                    <p:animEffect transition="in" filter="fade">
                                      <p:cBhvr>
                                        <p:cTn id="24" dur="500"/>
                                        <p:tgtEl>
                                          <p:spTgt spid="5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4"/>
                                        </p:tgtEl>
                                        <p:attrNameLst>
                                          <p:attrName>style.visibility</p:attrName>
                                        </p:attrNameLst>
                                      </p:cBhvr>
                                      <p:to>
                                        <p:strVal val="visible"/>
                                      </p:to>
                                    </p:set>
                                    <p:animEffect transition="in" filter="fade">
                                      <p:cBhvr>
                                        <p:cTn id="30" dur="500"/>
                                        <p:tgtEl>
                                          <p:spTgt spid="5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85"/>
                                        </p:tgtEl>
                                        <p:attrNameLst>
                                          <p:attrName>style.visibility</p:attrName>
                                        </p:attrNameLst>
                                      </p:cBhvr>
                                      <p:to>
                                        <p:strVal val="visible"/>
                                      </p:to>
                                    </p:set>
                                    <p:animEffect transition="in" filter="fade">
                                      <p:cBhvr>
                                        <p:cTn id="33" dur="500"/>
                                        <p:tgtEl>
                                          <p:spTgt spid="85"/>
                                        </p:tgtEl>
                                      </p:cBhvr>
                                    </p:animEffect>
                                  </p:childTnLst>
                                </p:cTn>
                              </p:par>
                              <p:par>
                                <p:cTn id="34" presetID="10" presetClass="entr" presetSubtype="0" fill="hold" nodeType="withEffect">
                                  <p:stCondLst>
                                    <p:cond delay="0"/>
                                  </p:stCondLst>
                                  <p:childTnLst>
                                    <p:set>
                                      <p:cBhvr>
                                        <p:cTn id="35" dur="1" fill="hold">
                                          <p:stCondLst>
                                            <p:cond delay="0"/>
                                          </p:stCondLst>
                                        </p:cTn>
                                        <p:tgtEl>
                                          <p:spTgt spid="55"/>
                                        </p:tgtEl>
                                        <p:attrNameLst>
                                          <p:attrName>style.visibility</p:attrName>
                                        </p:attrNameLst>
                                      </p:cBhvr>
                                      <p:to>
                                        <p:strVal val="visible"/>
                                      </p:to>
                                    </p:set>
                                    <p:animEffect transition="in" filter="fade">
                                      <p:cBhvr>
                                        <p:cTn id="36" dur="500"/>
                                        <p:tgtEl>
                                          <p:spTgt spid="55"/>
                                        </p:tgtEl>
                                      </p:cBhvr>
                                    </p:animEffect>
                                  </p:childTnLst>
                                </p:cTn>
                              </p:par>
                              <p:par>
                                <p:cTn id="37" presetID="10" presetClass="entr" presetSubtype="0" fill="hold" nodeType="withEffect">
                                  <p:stCondLst>
                                    <p:cond delay="0"/>
                                  </p:stCondLst>
                                  <p:childTnLst>
                                    <p:set>
                                      <p:cBhvr>
                                        <p:cTn id="38" dur="1" fill="hold">
                                          <p:stCondLst>
                                            <p:cond delay="0"/>
                                          </p:stCondLst>
                                        </p:cTn>
                                        <p:tgtEl>
                                          <p:spTgt spid="67"/>
                                        </p:tgtEl>
                                        <p:attrNameLst>
                                          <p:attrName>style.visibility</p:attrName>
                                        </p:attrNameLst>
                                      </p:cBhvr>
                                      <p:to>
                                        <p:strVal val="visible"/>
                                      </p:to>
                                    </p:set>
                                    <p:animEffect transition="in" filter="fade">
                                      <p:cBhvr>
                                        <p:cTn id="39" dur="500"/>
                                        <p:tgtEl>
                                          <p:spTgt spid="67"/>
                                        </p:tgtEl>
                                      </p:cBhvr>
                                    </p:animEffect>
                                  </p:childTnLst>
                                </p:cTn>
                              </p:par>
                              <p:par>
                                <p:cTn id="40" presetID="10" presetClass="entr" presetSubtype="0" fill="hold" nodeType="withEffect">
                                  <p:stCondLst>
                                    <p:cond delay="0"/>
                                  </p:stCondLst>
                                  <p:childTnLst>
                                    <p:set>
                                      <p:cBhvr>
                                        <p:cTn id="41" dur="1" fill="hold">
                                          <p:stCondLst>
                                            <p:cond delay="0"/>
                                          </p:stCondLst>
                                        </p:cTn>
                                        <p:tgtEl>
                                          <p:spTgt spid="78"/>
                                        </p:tgtEl>
                                        <p:attrNameLst>
                                          <p:attrName>style.visibility</p:attrName>
                                        </p:attrNameLst>
                                      </p:cBhvr>
                                      <p:to>
                                        <p:strVal val="visible"/>
                                      </p:to>
                                    </p:set>
                                    <p:animEffect transition="in" filter="fade">
                                      <p:cBhvr>
                                        <p:cTn id="42" dur="500"/>
                                        <p:tgtEl>
                                          <p:spTgt spid="78"/>
                                        </p:tgtEl>
                                      </p:cBhvr>
                                    </p:animEffect>
                                  </p:childTnLst>
                                </p:cTn>
                              </p:par>
                              <p:par>
                                <p:cTn id="43" presetID="10" presetClass="entr" presetSubtype="0" fill="hold" nodeType="withEffect">
                                  <p:stCondLst>
                                    <p:cond delay="0"/>
                                  </p:stCondLst>
                                  <p:childTnLst>
                                    <p:set>
                                      <p:cBhvr>
                                        <p:cTn id="44" dur="1" fill="hold">
                                          <p:stCondLst>
                                            <p:cond delay="0"/>
                                          </p:stCondLst>
                                        </p:cTn>
                                        <p:tgtEl>
                                          <p:spTgt spid="86"/>
                                        </p:tgtEl>
                                        <p:attrNameLst>
                                          <p:attrName>style.visibility</p:attrName>
                                        </p:attrNameLst>
                                      </p:cBhvr>
                                      <p:to>
                                        <p:strVal val="visible"/>
                                      </p:to>
                                    </p:set>
                                    <p:animEffect transition="in" filter="fade">
                                      <p:cBhvr>
                                        <p:cTn id="45" dur="500"/>
                                        <p:tgtEl>
                                          <p:spTgt spid="86"/>
                                        </p:tgtEl>
                                      </p:cBhvr>
                                    </p:animEffect>
                                  </p:childTnLst>
                                </p:cTn>
                              </p:par>
                              <p:par>
                                <p:cTn id="46" presetID="10" presetClass="entr" presetSubtype="0" fill="hold" nodeType="withEffect">
                                  <p:stCondLst>
                                    <p:cond delay="0"/>
                                  </p:stCondLst>
                                  <p:childTnLst>
                                    <p:set>
                                      <p:cBhvr>
                                        <p:cTn id="47" dur="1" fill="hold">
                                          <p:stCondLst>
                                            <p:cond delay="0"/>
                                          </p:stCondLst>
                                        </p:cTn>
                                        <p:tgtEl>
                                          <p:spTgt spid="87"/>
                                        </p:tgtEl>
                                        <p:attrNameLst>
                                          <p:attrName>style.visibility</p:attrName>
                                        </p:attrNameLst>
                                      </p:cBhvr>
                                      <p:to>
                                        <p:strVal val="visible"/>
                                      </p:to>
                                    </p:set>
                                    <p:animEffect transition="in" filter="fade">
                                      <p:cBhvr>
                                        <p:cTn id="48" dur="500"/>
                                        <p:tgtEl>
                                          <p:spTgt spid="87"/>
                                        </p:tgtEl>
                                      </p:cBhvr>
                                    </p:animEffect>
                                  </p:childTnLst>
                                </p:cTn>
                              </p:par>
                              <p:par>
                                <p:cTn id="49" presetID="10" presetClass="entr" presetSubtype="0" fill="hold" nodeType="withEffect">
                                  <p:stCondLst>
                                    <p:cond delay="0"/>
                                  </p:stCondLst>
                                  <p:childTnLst>
                                    <p:set>
                                      <p:cBhvr>
                                        <p:cTn id="50" dur="1" fill="hold">
                                          <p:stCondLst>
                                            <p:cond delay="0"/>
                                          </p:stCondLst>
                                        </p:cTn>
                                        <p:tgtEl>
                                          <p:spTgt spid="88"/>
                                        </p:tgtEl>
                                        <p:attrNameLst>
                                          <p:attrName>style.visibility</p:attrName>
                                        </p:attrNameLst>
                                      </p:cBhvr>
                                      <p:to>
                                        <p:strVal val="visible"/>
                                      </p:to>
                                    </p:set>
                                    <p:animEffect transition="in" filter="fade">
                                      <p:cBhvr>
                                        <p:cTn id="51" dur="500"/>
                                        <p:tgtEl>
                                          <p:spTgt spid="88"/>
                                        </p:tgtEl>
                                      </p:cBhvr>
                                    </p:animEffect>
                                  </p:childTnLst>
                                </p:cTn>
                              </p:par>
                              <p:par>
                                <p:cTn id="52" presetID="10" presetClass="entr" presetSubtype="0" fill="hold" nodeType="withEffect">
                                  <p:stCondLst>
                                    <p:cond delay="0"/>
                                  </p:stCondLst>
                                  <p:childTnLst>
                                    <p:set>
                                      <p:cBhvr>
                                        <p:cTn id="53" dur="1" fill="hold">
                                          <p:stCondLst>
                                            <p:cond delay="0"/>
                                          </p:stCondLst>
                                        </p:cTn>
                                        <p:tgtEl>
                                          <p:spTgt spid="89"/>
                                        </p:tgtEl>
                                        <p:attrNameLst>
                                          <p:attrName>style.visibility</p:attrName>
                                        </p:attrNameLst>
                                      </p:cBhvr>
                                      <p:to>
                                        <p:strVal val="visible"/>
                                      </p:to>
                                    </p:set>
                                    <p:animEffect transition="in" filter="fade">
                                      <p:cBhvr>
                                        <p:cTn id="54" dur="500"/>
                                        <p:tgtEl>
                                          <p:spTgt spid="89"/>
                                        </p:tgtEl>
                                      </p:cBhvr>
                                    </p:animEffect>
                                  </p:childTnLst>
                                </p:cTn>
                              </p:par>
                              <p:par>
                                <p:cTn id="55" presetID="10" presetClass="entr" presetSubtype="0" fill="hold" nodeType="withEffect">
                                  <p:stCondLst>
                                    <p:cond delay="0"/>
                                  </p:stCondLst>
                                  <p:childTnLst>
                                    <p:set>
                                      <p:cBhvr>
                                        <p:cTn id="56" dur="1" fill="hold">
                                          <p:stCondLst>
                                            <p:cond delay="0"/>
                                          </p:stCondLst>
                                        </p:cTn>
                                        <p:tgtEl>
                                          <p:spTgt spid="92"/>
                                        </p:tgtEl>
                                        <p:attrNameLst>
                                          <p:attrName>style.visibility</p:attrName>
                                        </p:attrNameLst>
                                      </p:cBhvr>
                                      <p:to>
                                        <p:strVal val="visible"/>
                                      </p:to>
                                    </p:set>
                                    <p:animEffect transition="in" filter="fade">
                                      <p:cBhvr>
                                        <p:cTn id="57" dur="500"/>
                                        <p:tgtEl>
                                          <p:spTgt spid="92"/>
                                        </p:tgtEl>
                                      </p:cBhvr>
                                    </p:animEffect>
                                  </p:childTnLst>
                                </p:cTn>
                              </p:par>
                              <p:par>
                                <p:cTn id="58" presetID="10" presetClass="entr" presetSubtype="0" fill="hold" grpId="0" nodeType="withEffect" nodePh="1">
                                  <p:stCondLst>
                                    <p:cond delay="0"/>
                                  </p:stCondLst>
                                  <p:endCondLst>
                                    <p:cond evt="begin" delay="0">
                                      <p:tn val="58"/>
                                    </p:cond>
                                  </p:endCondLst>
                                  <p:childTnLst>
                                    <p:set>
                                      <p:cBhvr>
                                        <p:cTn id="59" dur="1" fill="hold">
                                          <p:stCondLst>
                                            <p:cond delay="0"/>
                                          </p:stCondLst>
                                        </p:cTn>
                                        <p:tgtEl>
                                          <p:spTgt spid="94"/>
                                        </p:tgtEl>
                                        <p:attrNameLst>
                                          <p:attrName>style.visibility</p:attrName>
                                        </p:attrNameLst>
                                      </p:cBhvr>
                                      <p:to>
                                        <p:strVal val="visible"/>
                                      </p:to>
                                    </p:set>
                                    <p:animEffect transition="in" filter="fade">
                                      <p:cBhvr>
                                        <p:cTn id="60"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9" grpId="0"/>
      <p:bldP spid="50" grpId="0"/>
      <p:bldP spid="51" grpId="0"/>
      <p:bldP spid="52" grpId="0"/>
      <p:bldP spid="53" grpId="0"/>
      <p:bldP spid="54" grpId="0"/>
      <p:bldP spid="85" grpId="0"/>
      <p:bldP spid="9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98CB81AB-5C11-474E-9DBE-27ADC0274CD0}"/>
              </a:ext>
            </a:extLst>
          </p:cNvPr>
          <p:cNvSpPr>
            <a:spLocks noGrp="1"/>
          </p:cNvSpPr>
          <p:nvPr>
            <p:ph type="title"/>
          </p:nvPr>
        </p:nvSpPr>
        <p:spPr>
          <a:xfrm>
            <a:off x="719402" y="1"/>
            <a:ext cx="10753200" cy="1017916"/>
          </a:xfrm>
        </p:spPr>
        <p:txBody>
          <a:bodyPr/>
          <a:lstStyle/>
          <a:p>
            <a:pPr>
              <a:buClrTx/>
            </a:pPr>
            <a:r>
              <a:rPr lang="en-GB" sz="3600" dirty="0">
                <a:latin typeface="Calibri" panose="020F0502020204030204" pitchFamily="34" charset="0"/>
                <a:cs typeface="Calibri" panose="020F0502020204030204" pitchFamily="34" charset="0"/>
              </a:rPr>
              <a:t>Types of Learning Systems (cont.)</a:t>
            </a:r>
          </a:p>
        </p:txBody>
      </p:sp>
      <p:sp>
        <p:nvSpPr>
          <p:cNvPr id="3" name="Rectangle 2"/>
          <p:cNvSpPr/>
          <p:nvPr/>
        </p:nvSpPr>
        <p:spPr>
          <a:xfrm>
            <a:off x="903900" y="1629031"/>
            <a:ext cx="10592012" cy="4154984"/>
          </a:xfrm>
          <a:prstGeom prst="rect">
            <a:avLst/>
          </a:prstGeom>
        </p:spPr>
        <p:txBody>
          <a:bodyPr wrap="square">
            <a:spAutoFit/>
          </a:bodyPr>
          <a:lstStyle/>
          <a:p>
            <a:pPr marL="457195" indent="-457195">
              <a:buFont typeface="Arial" panose="020B0604020202020204" pitchFamily="34" charset="0"/>
              <a:buChar char="•"/>
            </a:pPr>
            <a:r>
              <a:rPr lang="en-US" sz="2400" dirty="0">
                <a:solidFill>
                  <a:srgbClr val="C00000"/>
                </a:solidFill>
                <a:latin typeface="Calibri" panose="020F0502020204030204" pitchFamily="34" charset="0"/>
                <a:cs typeface="Calibri" panose="020F0502020204030204" pitchFamily="34" charset="0"/>
              </a:rPr>
              <a:t>Unsupervised learning </a:t>
            </a:r>
            <a:r>
              <a:rPr lang="en-US" sz="2400" dirty="0">
                <a:latin typeface="Calibri" panose="020F0502020204030204" pitchFamily="34" charset="0"/>
                <a:cs typeface="Calibri" panose="020F0502020204030204" pitchFamily="34" charset="0"/>
              </a:rPr>
              <a:t>describes the somewhat more challenging situation in which for every observation </a:t>
            </a:r>
            <a:r>
              <a:rPr lang="en-US" sz="2400" i="1" dirty="0" err="1">
                <a:latin typeface="Calibri" panose="020F0502020204030204" pitchFamily="34" charset="0"/>
                <a:cs typeface="Calibri" panose="020F0502020204030204" pitchFamily="34" charset="0"/>
              </a:rPr>
              <a:t>i</a:t>
            </a:r>
            <a:r>
              <a:rPr lang="en-US" sz="2400" i="1" dirty="0">
                <a:latin typeface="Calibri" panose="020F0502020204030204" pitchFamily="34" charset="0"/>
                <a:cs typeface="Calibri" panose="020F0502020204030204" pitchFamily="34" charset="0"/>
              </a:rPr>
              <a:t> </a:t>
            </a:r>
            <a:r>
              <a:rPr lang="en-US" sz="2400" dirty="0">
                <a:latin typeface="Calibri" panose="020F0502020204030204" pitchFamily="34" charset="0"/>
                <a:cs typeface="Calibri" panose="020F0502020204030204" pitchFamily="34" charset="0"/>
              </a:rPr>
              <a:t>= 1</a:t>
            </a:r>
            <a:r>
              <a:rPr lang="en-US" sz="2400" i="1" dirty="0">
                <a:latin typeface="Calibri" panose="020F0502020204030204" pitchFamily="34" charset="0"/>
                <a:cs typeface="Calibri" panose="020F0502020204030204" pitchFamily="34" charset="0"/>
              </a:rPr>
              <a:t>, . . . , n</a:t>
            </a:r>
            <a:r>
              <a:rPr lang="en-US" sz="2400" dirty="0">
                <a:latin typeface="Calibri" panose="020F0502020204030204" pitchFamily="34" charset="0"/>
                <a:cs typeface="Calibri" panose="020F0502020204030204" pitchFamily="34" charset="0"/>
              </a:rPr>
              <a:t>, we observe a vector of measurements </a:t>
            </a:r>
            <a:r>
              <a:rPr lang="en-US" sz="2400" i="1" dirty="0">
                <a:latin typeface="Calibri" panose="020F0502020204030204" pitchFamily="34" charset="0"/>
                <a:cs typeface="Calibri" panose="020F0502020204030204" pitchFamily="34" charset="0"/>
              </a:rPr>
              <a:t>x</a:t>
            </a:r>
            <a:r>
              <a:rPr lang="en-US" sz="2400" i="1" baseline="-25000" dirty="0">
                <a:latin typeface="Calibri" panose="020F0502020204030204" pitchFamily="34" charset="0"/>
                <a:cs typeface="Calibri" panose="020F0502020204030204" pitchFamily="34" charset="0"/>
              </a:rPr>
              <a:t>i</a:t>
            </a:r>
            <a:r>
              <a:rPr lang="en-US" sz="2400" i="1" dirty="0">
                <a:latin typeface="Calibri" panose="020F0502020204030204" pitchFamily="34" charset="0"/>
                <a:cs typeface="Calibri" panose="020F0502020204030204" pitchFamily="34" charset="0"/>
              </a:rPr>
              <a:t> </a:t>
            </a:r>
            <a:r>
              <a:rPr lang="en-US" sz="2400" dirty="0">
                <a:latin typeface="Calibri" panose="020F0502020204030204" pitchFamily="34" charset="0"/>
                <a:cs typeface="Calibri" panose="020F0502020204030204" pitchFamily="34" charset="0"/>
              </a:rPr>
              <a:t>but no associated response </a:t>
            </a:r>
            <a:r>
              <a:rPr lang="en-US" sz="2400" i="1" dirty="0" err="1">
                <a:latin typeface="Calibri" panose="020F0502020204030204" pitchFamily="34" charset="0"/>
                <a:cs typeface="Calibri" panose="020F0502020204030204" pitchFamily="34" charset="0"/>
              </a:rPr>
              <a:t>y</a:t>
            </a:r>
            <a:r>
              <a:rPr lang="en-US" sz="2400" i="1" baseline="-25000" dirty="0" err="1">
                <a:latin typeface="Calibri" panose="020F0502020204030204" pitchFamily="34" charset="0"/>
                <a:cs typeface="Calibri" panose="020F0502020204030204" pitchFamily="34" charset="0"/>
              </a:rPr>
              <a:t>i</a:t>
            </a:r>
            <a:r>
              <a:rPr lang="en-US" sz="2400" dirty="0">
                <a:latin typeface="Calibri" panose="020F0502020204030204" pitchFamily="34" charset="0"/>
                <a:cs typeface="Calibri" panose="020F0502020204030204" pitchFamily="34" charset="0"/>
              </a:rPr>
              <a:t>.</a:t>
            </a:r>
          </a:p>
          <a:p>
            <a:pPr marL="457195" indent="-457195">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a:p>
            <a:pPr marL="457195" indent="-457195">
              <a:buFont typeface="Arial" panose="020B0604020202020204" pitchFamily="34" charset="0"/>
              <a:buChar char="•"/>
            </a:pPr>
            <a:r>
              <a:rPr lang="en-US" sz="2400" dirty="0">
                <a:latin typeface="Calibri" panose="020F0502020204030204" pitchFamily="34" charset="0"/>
                <a:cs typeface="Calibri" panose="020F0502020204030204" pitchFamily="34" charset="0"/>
              </a:rPr>
              <a:t>It is not possible to fit a supervised learning model, since there is no response variable to predict. </a:t>
            </a:r>
          </a:p>
          <a:p>
            <a:pPr marL="457195" indent="-457195">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a:p>
            <a:pPr marL="457195" indent="-457195">
              <a:buFont typeface="Arial" panose="020B0604020202020204" pitchFamily="34" charset="0"/>
              <a:buChar char="•"/>
            </a:pPr>
            <a:r>
              <a:rPr lang="en-US" sz="2400" dirty="0">
                <a:latin typeface="Calibri" panose="020F0502020204030204" pitchFamily="34" charset="0"/>
                <a:cs typeface="Calibri" panose="020F0502020204030204" pitchFamily="34" charset="0"/>
              </a:rPr>
              <a:t>Briefly, the situation is referred to as </a:t>
            </a:r>
            <a:r>
              <a:rPr lang="en-US" sz="2400" i="1" dirty="0">
                <a:solidFill>
                  <a:srgbClr val="C00000"/>
                </a:solidFill>
                <a:latin typeface="Calibri" panose="020F0502020204030204" pitchFamily="34" charset="0"/>
                <a:cs typeface="Calibri" panose="020F0502020204030204" pitchFamily="34" charset="0"/>
              </a:rPr>
              <a:t>unsupervised </a:t>
            </a:r>
            <a:r>
              <a:rPr lang="en-US" sz="2400" dirty="0">
                <a:latin typeface="Calibri" panose="020F0502020204030204" pitchFamily="34" charset="0"/>
                <a:cs typeface="Calibri" panose="020F0502020204030204" pitchFamily="34" charset="0"/>
              </a:rPr>
              <a:t>because we lack a response variable that can supervise our analysis. </a:t>
            </a:r>
            <a:br>
              <a:rPr lang="en-US" sz="2400" dirty="0">
                <a:latin typeface="Calibri" panose="020F0502020204030204" pitchFamily="34" charset="0"/>
                <a:cs typeface="Calibri" panose="020F0502020204030204" pitchFamily="34" charset="0"/>
              </a:rPr>
            </a:br>
            <a:br>
              <a:rPr lang="en-US" sz="2400" dirty="0">
                <a:latin typeface="Calibri" panose="020F0502020204030204" pitchFamily="34" charset="0"/>
                <a:cs typeface="Calibri" panose="020F0502020204030204" pitchFamily="34" charset="0"/>
              </a:rPr>
            </a:br>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8285699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SHAPE_LOCKS" val="7"/>
</p:tagLst>
</file>

<file path=ppt/tags/tag2.xml><?xml version="1.0" encoding="utf-8"?>
<p:tagLst xmlns:a="http://schemas.openxmlformats.org/drawingml/2006/main" xmlns:r="http://schemas.openxmlformats.org/officeDocument/2006/relationships" xmlns:p="http://schemas.openxmlformats.org/presentationml/2006/main">
  <p:tag name="SHAPE_LOCKS" val="7"/>
</p:tagLst>
</file>

<file path=ppt/tags/tag3.xml><?xml version="1.0" encoding="utf-8"?>
<p:tagLst xmlns:a="http://schemas.openxmlformats.org/drawingml/2006/main" xmlns:r="http://schemas.openxmlformats.org/officeDocument/2006/relationships" xmlns:p="http://schemas.openxmlformats.org/presentationml/2006/main">
  <p:tag name="SHAPE_LOCKS" val="7"/>
</p:tagLst>
</file>

<file path=ppt/tags/tag4.xml><?xml version="1.0" encoding="utf-8"?>
<p:tagLst xmlns:a="http://schemas.openxmlformats.org/drawingml/2006/main" xmlns:r="http://schemas.openxmlformats.org/officeDocument/2006/relationships" xmlns:p="http://schemas.openxmlformats.org/presentationml/2006/main">
  <p:tag name="SHAPE_LOCKS" val="7"/>
</p:tagLst>
</file>

<file path=ppt/theme/theme1.xml><?xml version="1.0" encoding="utf-8"?>
<a:theme xmlns:a="http://schemas.openxmlformats.org/drawingml/2006/main" name="Office">
  <a:themeElements>
    <a:clrScheme name="Fakultät für Angewandte Informatik">
      <a:dk1>
        <a:sysClr val="windowText" lastClr="000000"/>
      </a:dk1>
      <a:lt1>
        <a:sysClr val="window" lastClr="FFFFFF"/>
      </a:lt1>
      <a:dk2>
        <a:srgbClr val="489324"/>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fontScheme name="UA_Arial">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3"/>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raClrScheme>
      <a:clrScheme name="Einrichtungen, Kommunikation">
        <a:dk1>
          <a:sysClr val="windowText" lastClr="000000"/>
        </a:dk1>
        <a:lt1>
          <a:sysClr val="window" lastClr="FFFFFF"/>
        </a:lt1>
        <a:dk2>
          <a:srgbClr val="AD007C"/>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Katholisch-Theologische Fakultät">
        <a:dk1>
          <a:sysClr val="windowText" lastClr="000000"/>
        </a:dk1>
        <a:lt1>
          <a:sysClr val="window" lastClr="FFFFFF"/>
        </a:lt1>
        <a:dk2>
          <a:srgbClr val="F6A800"/>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Philosophisch-Sozialwissenschaftliche Fakultät">
        <a:dk1>
          <a:sysClr val="windowText" lastClr="000000"/>
        </a:dk1>
        <a:lt1>
          <a:sysClr val="window" lastClr="FFFFFF"/>
        </a:lt1>
        <a:dk2>
          <a:srgbClr val="EB690B"/>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Philologisch-Historische Fakultät">
        <a:dk1>
          <a:sysClr val="windowText" lastClr="000000"/>
        </a:dk1>
        <a:lt1>
          <a:sysClr val="window" lastClr="FFFFFF"/>
        </a:lt1>
        <a:dk2>
          <a:srgbClr val="D4002D"/>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Wirtschaftswissenschaftliche Fakultät">
        <a:dk1>
          <a:sysClr val="windowText" lastClr="000000"/>
        </a:dk1>
        <a:lt1>
          <a:sysClr val="window" lastClr="FFFFFF"/>
        </a:lt1>
        <a:dk2>
          <a:srgbClr val="00AECF"/>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Juristische Fakultät">
        <a:dk1>
          <a:sysClr val="windowText" lastClr="000000"/>
        </a:dk1>
        <a:lt1>
          <a:sysClr val="window" lastClr="FFFFFF"/>
        </a:lt1>
        <a:dk2>
          <a:srgbClr val="0087C1"/>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Medizinische Fakultät">
        <a:dk1>
          <a:sysClr val="windowText" lastClr="000000"/>
        </a:dk1>
        <a:lt1>
          <a:sysClr val="window" lastClr="FFFFFF"/>
        </a:lt1>
        <a:dk2>
          <a:srgbClr val="155581"/>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Fakultät für Angewandte Informatik">
        <a:dk1>
          <a:sysClr val="windowText" lastClr="000000"/>
        </a:dk1>
        <a:lt1>
          <a:sysClr val="window" lastClr="FFFFFF"/>
        </a:lt1>
        <a:dk2>
          <a:srgbClr val="489324"/>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Mathematisch-Naturwissenschaftliche Fakultät">
        <a:dk1>
          <a:sysClr val="windowText" lastClr="000000"/>
        </a:dk1>
        <a:lt1>
          <a:sysClr val="window" lastClr="FFFFFF"/>
        </a:lt1>
        <a:dk2>
          <a:srgbClr val="006561"/>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Universitätsleitung, gesamtuniversitär">
        <a:dk1>
          <a:sysClr val="windowText" lastClr="000000"/>
        </a:dk1>
        <a:lt1>
          <a:sysClr val="window" lastClr="FFFFFF"/>
        </a:lt1>
        <a:dk2>
          <a:srgbClr val="B3B3B3"/>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Lst>
  <a:custClrLst>
    <a:custClr name="Einrichtungen, Kommunikation">
      <a:srgbClr val="AD007C"/>
    </a:custClr>
    <a:custClr name="Katholisch-Theologische Fakultät">
      <a:srgbClr val="F6A800"/>
    </a:custClr>
    <a:custClr name="Philosophisch-Sozialwissenschaftliche Fakultät">
      <a:srgbClr val="EB690B"/>
    </a:custClr>
    <a:custClr name="Philologisch-Historische Fakultät">
      <a:srgbClr val="D4002D"/>
    </a:custClr>
    <a:custClr name="Wirtschaftswissenschaftliche Fakultät">
      <a:srgbClr val="00AECF"/>
    </a:custClr>
    <a:custClr name="Juristische Fakultät">
      <a:srgbClr val="0087C1"/>
    </a:custClr>
    <a:custClr name="Medizinische Fakultät">
      <a:srgbClr val="155581"/>
    </a:custClr>
    <a:custClr name="Fakultät für Angewandte Informatik">
      <a:srgbClr val="489324"/>
    </a:custClr>
    <a:custClr name="Mathematisch-Naturwissenschaftliche Fakultät">
      <a:srgbClr val="006561"/>
    </a:custClr>
    <a:custClr name="Universitätsleitung, gesamtuniversitär">
      <a:srgbClr val="B3B3B3"/>
    </a:custClr>
  </a:custClrLst>
  <a:extLst>
    <a:ext uri="{05A4C25C-085E-4340-85A3-A5531E510DB2}">
      <thm15:themeFamily xmlns:thm15="http://schemas.microsoft.com/office/thememl/2012/main" name="Präsentationsmaster Vorlage Med" id="{72429FFB-2FE4-A44A-BDFE-3F07E7A0FD15}" vid="{96980407-6B6E-EB45-8E9F-B6277BF5B43D}"/>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DA6306F17D219C489A55E58C30014D48" ma:contentTypeVersion="10" ma:contentTypeDescription="Ein neues Dokument erstellen." ma:contentTypeScope="" ma:versionID="1bf46a2cd9377ea4ef19b71bebe1f209">
  <xsd:schema xmlns:xsd="http://www.w3.org/2001/XMLSchema" xmlns:xs="http://www.w3.org/2001/XMLSchema" xmlns:p="http://schemas.microsoft.com/office/2006/metadata/properties" xmlns:ns3="0eb6e518-de46-441d-864c-fe586f511a82" targetNamespace="http://schemas.microsoft.com/office/2006/metadata/properties" ma:root="true" ma:fieldsID="0f73bb665de04617e9bfa1931dd650f3" ns3:_="">
    <xsd:import namespace="0eb6e518-de46-441d-864c-fe586f511a82"/>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b6e518-de46-441d-864c-fe586f511a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004A51-0214-4E52-988F-16BA2737EA3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eb6e518-de46-441d-864c-fe586f511a8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CFFC04B-C0EE-4DC9-9806-AEDBE5485D71}">
  <ds:schemaRefs>
    <ds:schemaRef ds:uri="http://purl.org/dc/elements/1.1/"/>
    <ds:schemaRef ds:uri="http://purl.org/dc/dcmitype/"/>
    <ds:schemaRef ds:uri="http://schemas.microsoft.com/office/2006/documentManagement/types"/>
    <ds:schemaRef ds:uri="http://www.w3.org/XML/1998/namespace"/>
    <ds:schemaRef ds:uri="0eb6e518-de46-441d-864c-fe586f511a82"/>
    <ds:schemaRef ds:uri="http://schemas.microsoft.com/office/infopath/2007/PartnerControls"/>
    <ds:schemaRef ds:uri="http://schemas.openxmlformats.org/package/2006/metadata/core-properties"/>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6E62C8-3AA0-4AF3-9932-D04FEE94743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1646</TotalTime>
  <Words>1702</Words>
  <Application>Microsoft Office PowerPoint</Application>
  <PresentationFormat>Widescreen</PresentationFormat>
  <Paragraphs>293</Paragraphs>
  <Slides>31</Slides>
  <Notes>31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31</vt:i4>
      </vt:variant>
    </vt:vector>
  </HeadingPairs>
  <TitlesOfParts>
    <vt:vector size="43" baseType="lpstr">
      <vt:lpstr>Arial</vt:lpstr>
      <vt:lpstr>Arial Black</vt:lpstr>
      <vt:lpstr>Calibri</vt:lpstr>
      <vt:lpstr>Centaur</vt:lpstr>
      <vt:lpstr>CMR10</vt:lpstr>
      <vt:lpstr>Segoe UI</vt:lpstr>
      <vt:lpstr>Segoe UI Light</vt:lpstr>
      <vt:lpstr>Symbol</vt:lpstr>
      <vt:lpstr>Times New Roman</vt:lpstr>
      <vt:lpstr>Wingdings</vt:lpstr>
      <vt:lpstr>Office</vt:lpstr>
      <vt:lpstr>1_Office Theme</vt:lpstr>
      <vt:lpstr>PowerPoint Presentation</vt:lpstr>
      <vt:lpstr>PowerPoint Presentation</vt:lpstr>
      <vt:lpstr>1. Definition</vt:lpstr>
      <vt:lpstr>Definition (cont.)</vt:lpstr>
      <vt:lpstr>2. When to Use ML: Problem Solving Approach I</vt:lpstr>
      <vt:lpstr>When to Use ML: Problem Solving Approach II</vt:lpstr>
      <vt:lpstr>3. Types of Learning Systems</vt:lpstr>
      <vt:lpstr>Types of Learning Systems(cont.)</vt:lpstr>
      <vt:lpstr>Types of Learning Systems (cont.)</vt:lpstr>
      <vt:lpstr> Types of Learning Systems (cont.)</vt:lpstr>
      <vt:lpstr>4. Supervised problem: Regression</vt:lpstr>
      <vt:lpstr>Regression(cont.)</vt:lpstr>
      <vt:lpstr>Regression (cont.)</vt:lpstr>
      <vt:lpstr>Regression Application</vt:lpstr>
      <vt:lpstr>5. Supervised problem: Classification</vt:lpstr>
      <vt:lpstr>Classification (cont.)</vt:lpstr>
      <vt:lpstr>Classification Application</vt:lpstr>
      <vt:lpstr>6. Unsupervised problem: Clustering</vt:lpstr>
      <vt:lpstr>Clustering (cont.)</vt:lpstr>
      <vt:lpstr>Clustering (cont.)</vt:lpstr>
      <vt:lpstr>Clustering Application</vt:lpstr>
      <vt:lpstr>7. Model Assessment and Validation</vt:lpstr>
      <vt:lpstr>Model Assessment and Validation (cont.)</vt:lpstr>
      <vt:lpstr>Model Assessment and Validation (cont.)</vt:lpstr>
      <vt:lpstr>Model Assessment and Validation (cont.)</vt:lpstr>
      <vt:lpstr>Model Assessment and Validation (cont.)</vt:lpstr>
      <vt:lpstr>Model Assessment and Validation (cont.)</vt:lpstr>
      <vt:lpstr>8. Data Analytics and Machine Learning Process</vt:lpstr>
      <vt:lpstr>Take home message</vt:lpstr>
      <vt:lpstr>Further readings</vt:lpstr>
      <vt:lpstr>PowerPoint Presentation</vt:lpstr>
    </vt:vector>
  </TitlesOfParts>
  <Company>Universität Augsburg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Benjamin Bukombe</dc:creator>
  <cp:lastModifiedBy>Benjamin Bukombe</cp:lastModifiedBy>
  <cp:revision>633</cp:revision>
  <dcterms:created xsi:type="dcterms:W3CDTF">2020-04-27T05:12:37Z</dcterms:created>
  <dcterms:modified xsi:type="dcterms:W3CDTF">2022-03-01T15:14:55Z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0x010100DA6306F17D219C489A55E58C30014D48</vt:lpwstr>
  </property>
</Properties>
</file>

<file path=docProps/thumbnail.jpeg>
</file>